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Table, with a caption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 of simple table syntax, with alignment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2021-10-04T19:20:06Z</dcterms:created>
  <dcterms:modified xsi:type="dcterms:W3CDTF">2021-10-04T19:20:06Z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