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>
    <p:restoredLeft autoAdjust="0" sz="15633"/>
    <p:restoredTop autoAdjust="0" sz="94711"/>
  </p:normalViewPr>
  <p:slideViewPr>
    <p:cSldViewPr snapToGrid="0" snapToObjects="1">
      <p:cViewPr varScale="1">
        <p:scale>
          <a:sx d="100" n="84"/>
          <a:sy d="100" n="84"/>
        </p:scale>
        <p:origin x="1278" y="60"/>
      </p:cViewPr>
      <p:guideLst>
        <p:guide orient="horz" pos="2160"/>
        <p:guide pos="2880"/>
      </p:guideLst>
    </p:cSldViewPr>
  </p:slideViewPr>
  <p:outlineViewPr>
    <p:cViewPr>
      <p:scale>
        <a:sx d="100" n="33"/>
        <a:sy d="100" n="33"/>
      </p:scale>
      <p:origin x="0" y="0"/>
    </p:cViewPr>
  </p:outlineViewPr>
  <p:notesTextViewPr>
    <p:cViewPr>
      <p:scale>
        <a:sx d="100" n="100"/>
        <a:sy d="100" n="100"/>
      </p:scale>
      <p:origin x="0" y="0"/>
    </p:cViewPr>
  </p:notesTextViewPr>
  <p:gridSpacing cx="76200" cy="76200"/>
</p:viewPr>
</file>

<file path=ppt/_rels/presentation.xml.rels><?xml version="1.0" encoding="UTF-8"?>
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5" Type="http://schemas.openxmlformats.org/officeDocument/2006/relationships/viewProps" Target="viewProps.xml" /><Relationship Id="rId4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7" Type="http://schemas.openxmlformats.org/officeDocument/2006/relationships/tableStyles" Target="tableStyles.xml" /><Relationship Id="rId6" Type="http://schemas.openxmlformats.org/officeDocument/2006/relationships/theme" Target="theme/theme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A</a:t>
            </a:r>
            <a:r>
              <a:rPr/>
              <a:t> </a:t>
            </a:r>
            <a:r>
              <a:rPr/>
              <a:t>Table,</a:t>
            </a:r>
            <a:r>
              <a:rPr/>
              <a:t> </a:t>
            </a:r>
            <a:r>
              <a:rPr/>
              <a:t>with</a:t>
            </a:r>
            <a:r>
              <a:rPr/>
              <a:t> </a:t>
            </a:r>
            <a:r>
              <a:rPr/>
              <a:t>a</a:t>
            </a:r>
            <a:r>
              <a:rPr/>
              <a:t> </a:t>
            </a:r>
            <a:r>
              <a:rPr/>
              <a:t>caption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01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0">
                <a:tc>
                  <a:txBody>
                    <a:bodyPr/>
                    <a:lstStyle/>
                    <a:p>
                      <a:pPr lvl="0" marL="0" indent="0" algn="r">
                        <a:buNone/>
                      </a:pPr>
                      <a:r>
                        <a:rPr/>
                        <a:t>Right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marL="0" indent="0" algn="l">
                        <a:buNone/>
                      </a:pPr>
                      <a:r>
                        <a:rPr/>
                        <a:t>Left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marL="0" indent="0" algn="ctr">
                        <a:buNone/>
                      </a:pPr>
                      <a:r>
                        <a:rPr/>
                        <a:t>Center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Default</a:t>
                      </a: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lvl="0" marL="0" indent="0" algn="r">
                        <a:buNone/>
                      </a:pPr>
                      <a:r>
                        <a:rPr/>
                        <a:t>12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l">
                        <a:buNone/>
                      </a:pPr>
                      <a:r>
                        <a:rPr/>
                        <a:t>12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ctr">
                        <a:buNone/>
                      </a:pPr>
                      <a:r>
                        <a:rPr/>
                        <a:t>12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12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marL="0" indent="0" algn="r">
                        <a:buNone/>
                      </a:pPr>
                      <a:r>
                        <a:rPr/>
                        <a:t>123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l">
                        <a:buNone/>
                      </a:pPr>
                      <a:r>
                        <a:rPr/>
                        <a:t>123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ctr">
                        <a:buNone/>
                      </a:pPr>
                      <a:r>
                        <a:rPr/>
                        <a:t>123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123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marL="0" indent="0" algn="r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l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ctr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</a:tr>
            </a:tbl>
          </a:graphicData>
        </a:graphic>
      </p:graphicFrame>
      <p:sp>
        <p:nvSpPr>
          <p:cNvPr id="1" name="TextBox 3"/>
          <p:cNvSpPr txBox="1"/>
          <p:nvPr/>
        </p:nvSpPr>
        <p:spPr>
          <a:xfrm>
            <a:off x="457200" y="5613400"/>
            <a:ext cx="82296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Demonstration</a:t>
            </a:r>
            <a:r>
              <a:rPr/>
              <a:t> </a:t>
            </a:r>
            <a:r>
              <a:rPr/>
              <a:t>of</a:t>
            </a:r>
            <a:r>
              <a:rPr/>
              <a:t> </a:t>
            </a:r>
            <a:r>
              <a:rPr/>
              <a:t>simple</a:t>
            </a:r>
            <a:r>
              <a:rPr/>
              <a:t> </a:t>
            </a:r>
            <a:r>
              <a:rPr/>
              <a:t>table</a:t>
            </a:r>
            <a:r>
              <a:rPr/>
              <a:t> </a:t>
            </a:r>
            <a:r>
              <a:rPr/>
              <a:t>syntax,</a:t>
            </a:r>
            <a:r>
              <a:rPr/>
              <a:t> </a:t>
            </a:r>
            <a:r>
              <a:rPr/>
              <a:t>with</a:t>
            </a:r>
            <a:r>
              <a:rPr/>
              <a:t> </a:t>
            </a:r>
            <a:r>
              <a:rPr/>
              <a:t>alignment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0">
                <a:tc>
                  <a:txBody>
                    <a:bodyPr/>
                    <a:lstStyle/>
                    <a:p>
                      <a:pPr lvl="0" marL="0" indent="0" algn="r">
                        <a:buNone/>
                      </a:pPr>
                      <a:r>
                        <a:rPr/>
                        <a:t>Right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marL="0" indent="0" algn="l">
                        <a:buNone/>
                      </a:pPr>
                      <a:r>
                        <a:rPr/>
                        <a:t>Left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marL="0" indent="0" algn="ctr">
                        <a:buNone/>
                      </a:pPr>
                      <a:r>
                        <a:rPr/>
                        <a:t>Center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Default</a:t>
                      </a: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lvl="0" marL="0" indent="0" algn="r">
                        <a:buNone/>
                      </a:pPr>
                      <a:r>
                        <a:rPr/>
                        <a:t>12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l">
                        <a:buNone/>
                      </a:pPr>
                      <a:r>
                        <a:rPr/>
                        <a:t>12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ctr">
                        <a:buNone/>
                      </a:pPr>
                      <a:r>
                        <a:rPr/>
                        <a:t>12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12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marL="0" indent="0" algn="r">
                        <a:buNone/>
                      </a:pPr>
                      <a:r>
                        <a:rPr/>
                        <a:t>123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l">
                        <a:buNone/>
                      </a:pPr>
                      <a:r>
                        <a:rPr/>
                        <a:t>123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ctr">
                        <a:buNone/>
                      </a:pPr>
                      <a:r>
                        <a:rPr/>
                        <a:t>123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123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marL="0" indent="0" algn="r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l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ctr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</a:tr>
            </a:tbl>
          </a:graphicData>
        </a:graphic>
      </p:graphicFrame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49</Words>
  <Application>Microsoft Office PowerPoint</Application>
  <PresentationFormat>On-screen Show (4:3)</PresentationFormat>
  <Paragraphs>15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2021-02-11T05:02:52Z</dcterms:created>
  <dcterms:modified xsi:type="dcterms:W3CDTF">2021-02-11T05:02:52Z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