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93" d="100"/>
          <a:sy n="93" d="100"/>
        </p:scale>
        <p:origin x="10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here</a:t>
            </a:r>
            <a:r>
              <a:rPr/>
              <a:t> </a:t>
            </a:r>
            <a:r>
              <a:rPr/>
              <a:t>are</a:t>
            </a:r>
            <a:r>
              <a:rPr/>
              <a:t> </a:t>
            </a: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single</a:t>
            </a:r>
            <a:r>
              <a:rPr/>
              <a:t>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On-screen Show (4:3)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2019-03-31T02:51:28Z</dcterms:created>
  <dcterms:modified xsi:type="dcterms:W3CDTF">2019-03-31T02:51:28Z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