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notesMaster" Target="notesMasters/notesMaster1.xml" /><Relationship Id="rId8" Type="http://schemas.openxmlformats.org/officeDocument/2006/relationships/viewProps" Target="viewProps.xml" /><Relationship Id="rId7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9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is a note.</a:t>
            </a:r>
          </a:p>
          <a:p>
            <a:pPr lvl="0" marL="0" indent="0">
              <a:buNone/>
            </a:pPr>
          </a:p>
          <a:p>
            <a:pPr lvl="0" marL="0" indent="0">
              <a:buNone/>
            </a:pPr>
            <a:r>
              <a:rPr/>
              <a:t>Here is </a:t>
            </a:r>
            <a:r>
              <a:rPr i="1"/>
              <a:t>some</a:t>
            </a:r>
            <a:r>
              <a:rPr/>
              <a:t> </a:t>
            </a:r>
            <a:r>
              <a:rPr b="1"/>
              <a:t>other</a:t>
            </a:r>
            <a:r>
              <a:rPr/>
              <a:t> formatting.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 first note div</a:t>
            </a:r>
          </a:p>
          <a:p>
            <a:pPr lvl="0" marL="0" indent="0">
              <a:buNone/>
            </a:pPr>
          </a:p>
          <a:p>
            <a:pPr lvl="0" marL="0" indent="0">
              <a:buNone/>
            </a:pPr>
            <a:r>
              <a:rPr/>
              <a:t>The second note div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No link here.</a:t>
            </a:r>
          </a:p>
          <a:p>
            <a:pPr lvl="0" marL="0" indent="0">
              <a:buNone/>
            </a:pPr>
          </a:p>
          <a:p>
            <a:pPr lvl="0" marL="0" indent="0">
              <a:buNone/>
            </a:pPr>
            <a:r>
              <a:rPr/>
              <a:t>No note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is a slide.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page with no speaker notes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page with two notes.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Strip links and footnotes.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2021-10-04T19:19:57Z</dcterms:created>
  <dcterms:modified xsi:type="dcterms:W3CDTF">2021-10-04T19:19:57Z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