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notesMaster" Target="notesMasters/notesMaster1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note.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 i="1"/>
              <a:t>some</a:t>
            </a:r>
            <a:r>
              <a:rPr/>
              <a:t> </a:t>
            </a:r>
            <a:r>
              <a:rPr b="1"/>
              <a:t>other</a:t>
            </a:r>
            <a:r>
              <a:rPr/>
              <a:t> </a:t>
            </a:r>
            <a:r>
              <a:rPr/>
              <a:t>formatting.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div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second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div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</a:t>
            </a:r>
            <a:r>
              <a:rPr/>
              <a:t> </a:t>
            </a:r>
            <a:r>
              <a:rPr/>
              <a:t>link</a:t>
            </a:r>
            <a:r>
              <a:rPr/>
              <a:t> </a:t>
            </a:r>
            <a:r>
              <a:rPr/>
              <a:t>here.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No</a:t>
            </a:r>
            <a:r>
              <a:rPr/>
              <a:t> </a:t>
            </a:r>
            <a:r>
              <a:rPr/>
              <a:t>note</a:t>
            </a:r>
            <a:r>
              <a:rPr/>
              <a:t> </a:t>
            </a:r>
            <a:r>
              <a:rPr/>
              <a:t>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a slide.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no speaker notes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two notes.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Strip links and footnotes.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