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chicken</a:t>
            </a:r>
            <a:r>
              <a:rPr/>
              <a:t> </a:t>
            </a:r>
            <a:r>
              <a:rPr/>
              <a:t>and</a:t>
            </a:r>
            <a:r>
              <a:rPr/>
              <a:t> </a:t>
            </a:r>
            <a:r>
              <a:rPr/>
              <a:t>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foo</a:t>
            </a:r>
            <a:r>
              <a:rPr/>
              <a:t> </a:t>
            </a:r>
            <a:r>
              <a:rPr/>
              <a:t>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inside</a:t>
            </a:r>
            <a:r>
              <a:rPr/>
              <a:t> </a:t>
            </a:r>
            <a:r>
              <a:rPr/>
              <a:t>a</a:t>
            </a:r>
            <a:r>
              <a:rPr/>
              <a:t> </a:t>
            </a:r>
            <a:r>
              <a:rPr/>
              <a:t>column</a:t>
            </a:r>
          </a:p>
          <a:p>
            <a:pPr lvl="0" marL="0" indent="0">
              <a:buNone/>
            </a:pPr>
          </a:p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outside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</a:t>
            </a:r>
            <a:r>
              <a:rPr/>
              <a:t> </a:t>
            </a:r>
            <a:r>
              <a:rPr/>
              <a:t>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marL="0" indent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Demonstration</a:t>
            </a:r>
            <a:r>
              <a:rPr/>
              <a:t> </a:t>
            </a:r>
            <a:r>
              <a:rPr/>
              <a:t>of</a:t>
            </a:r>
            <a:r>
              <a:rPr/>
              <a:t> </a:t>
            </a:r>
            <a:r>
              <a:rPr/>
              <a:t>simple</a:t>
            </a:r>
            <a:r>
              <a:rPr/>
              <a:t> </a:t>
            </a:r>
            <a:r>
              <a:rPr/>
              <a:t>table</a:t>
            </a:r>
            <a:r>
              <a:rPr/>
              <a:t> </a:t>
            </a:r>
            <a:r>
              <a:rPr/>
              <a:t>syntax,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/>
              <a:t>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some stuff</a:t>
            </a:r>
          </a:p>
          <a:p>
            <a:pPr lvl="1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