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 and 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notes inside a 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 notes outside the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