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notesMaster" Target="notesMasters/notesMaster1.xml" /><Relationship Id="rId5" Type="http://schemas.openxmlformats.org/officeDocument/2006/relationships/viewProps" Target="viewProps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and here are some notes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 is a single header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2021-10-04T19:19:57Z</dcterms:created>
  <dcterms:modified xsi:type="dcterms:W3CDTF">2021-10-04T19:19:57Z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