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notesMasters/notesMaster1.xml" ContentType="application/vnd.openxmlformats-officedocument.presentationml.notesMaster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128"/>
          <a:sy d="100" n="128"/>
        </p:scale>
        <p:origin x="200" y="200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notesMaster" Target="notesMasters/notesMaster1.xml" /><Relationship Id="rId4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7" Type="http://schemas.openxmlformats.org/officeDocument/2006/relationships/tableStyles" Target="tableStyles.xml" /><Relationship Id="rId6" Type="http://schemas.openxmlformats.org/officeDocument/2006/relationships/theme" Target="theme/theme1.xml" /><Relationship Id="rId5" Type="http://schemas.openxmlformats.org/officeDocument/2006/relationships/viewProps" Target="viewProps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C1CCF-B725-44A7-AA57-5E433BD85C9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BDFEC3-8487-43E8-A154-7C12CBC1F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7097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?><Relationships xmlns="http://schemas.openxmlformats.org/package/2006/relationships"><Relationship Id="rId2" Type="http://schemas.openxmlformats.org/officeDocument/2006/relationships/slide" Target="../slides/slide1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and here are some notes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</a:t>
            </a:fld>
            <a:endParaRPr lang="en-US"/>
          </a:p>
        </p:txBody>
      </p:sp>
    </p:spTree>
  </p:cSld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13" Target="../slideLayouts/slideLayout13.xml" Type="http://schemas.openxmlformats.org/officeDocument/2006/relationships/slideLayout" /><Relationship Id="rId18" Target="../theme/theme1.xml" Type="http://schemas.openxmlformats.org/officeDocument/2006/relationships/theme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slideLayouts/slideLayout12.xml" Type="http://schemas.openxmlformats.org/officeDocument/2006/relationships/slideLayout" /><Relationship Id="rId17" Target="../slideLayouts/slideLayout17.xml" Type="http://schemas.openxmlformats.org/officeDocument/2006/relationships/slideLayout" /><Relationship Id="rId2" Target="../slideLayouts/slideLayout2.xml" Type="http://schemas.openxmlformats.org/officeDocument/2006/relationships/slideLayout" /><Relationship Id="rId16" Target="../slideLayouts/slideLayout16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5" Target="../slideLayouts/slideLayout15.xml" Type="http://schemas.openxmlformats.org/officeDocument/2006/relationships/slideLayout" /><Relationship Id="rId10" Target="../slideLayouts/slideLayout10.xml" Type="http://schemas.openxmlformats.org/officeDocument/2006/relationships/slideLayout" /><Relationship Id="rId19" Target="../media/image1.png" Type="http://schemas.openxmlformats.org/officeDocument/2006/relationships/image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Relationship Id="rId14" Target="../slideLayouts/slideLayout14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8/12/21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53" r:id="rId1"/>
    <p:sldLayoutId id="2147483654" r:id="rId2"/>
    <p:sldLayoutId id="2147483655" r:id="rId3"/>
    <p:sldLayoutId id="2147483656" r:id="rId4"/>
    <p:sldLayoutId id="2147483649" r:id="rId5"/>
    <p:sldLayoutId id="2147483650" r:id="rId6"/>
    <p:sldLayoutId id="2147483651" r:id="rId7"/>
    <p:sldLayoutId id="2147483652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6.xml" /><Relationship Id="rId2" Type="http://schemas.openxmlformats.org/officeDocument/2006/relationships/notesSlide" Target="../notesSlides/notesSlide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Here is a single header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7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2021-10-04T19:20:08Z</dcterms:created>
  <dcterms:modified xsi:type="dcterms:W3CDTF">2021-10-04T19:20:08Z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