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Some speaker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 marL="0" indent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lvl="0" marL="0" indent="0">
              <a:buNone/>
            </a:pPr>
            <a:br/>
            <a:br/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2021-10-04T19:19:57Z</dcterms:created>
  <dcterms:modified xsi:type="dcterms:W3CDTF">2021-10-04T19:19:57Z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