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Below</a:t>
            </a:r>
            <a:r>
              <a:rPr/>
              <a:t> </a:t>
            </a:r>
            <a:r>
              <a:rPr/>
              <a:t>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Section-level</a:t>
            </a:r>
          </a:p>
          <a:p>
            <a:pPr lvl="0" marL="0" indent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2018-02-19T20:28:42Z</dcterms:created>
  <dcterms:modified xsi:type="dcterms:W3CDTF">2018-02-19T20:28:42Z</dcterms:modified>
</cp:coreProperties>
</file>