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8/12/21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53" r:id="rId1"/>
    <p:sldLayoutId id="2147483654" r:id="rId2"/>
    <p:sldLayoutId id="2147483655" r:id="rId3"/>
    <p:sldLayoutId id="2147483656" r:id="rId4"/>
    <p:sldLayoutId id="2147483649" r:id="rId5"/>
    <p:sldLayoutId id="2147483650" r:id="rId6"/>
    <p:sldLayoutId id="2147483651" r:id="rId7"/>
    <p:sldLayoutId id="2147483652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image" Target="../media/image2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Hello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318000" y="1816100"/>
            <a:ext cx="3835400" cy="3835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1117600" y="5651500"/>
            <a:ext cx="102235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An image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7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2021-10-04T19:20:09Z</dcterms:created>
  <dcterms:modified xsi:type="dcterms:W3CDTF">2021-10-04T19:20:09Z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