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spcBef>
                <a:spcPts val="3000"/>
              </a:spcBef>
              <a:buNone/>
            </a:pPr>
            <a:r>
              <a:rPr b="1"/>
              <a:t>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66700"/>
          <a:ext cx="5105400" cy="5842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5105400"/>
              </a:tblGrid>
              <a:tr h="0">
                <a:tc>
                  <a:txBody>
                    <a:bodyPr/>
                    <a:lstStyle/>
                    <a:p>
                      <a:pPr lvl="0" marL="0" indent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