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Relationship Id="rId7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/>
          <a:p>
            <a:pPr lvl="0" marL="0" indent="0">
              <a:buNone/>
            </a:pPr>
            <a:r>
              <a:rPr/>
              <a:t>Below </a:t>
            </a:r>
            <a:r>
              <a:rPr/>
              <a:t>section-level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2021-10-04T18:38:12Z</dcterms:created>
  <dcterms:modified xsi:type="dcterms:W3CDTF">2021-10-04T18:38:12Z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