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10" Type="http://schemas.openxmlformats.org/officeDocument/2006/relationships/tableStyles" Target="tableStyles.xml" /><Relationship Id="rId9" Type="http://schemas.openxmlformats.org/officeDocument/2006/relationships/theme" Target="theme/theme1.xml" /><Relationship Id="rId8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8/12/21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53" r:id="rId1"/>
    <p:sldLayoutId id="2147483654" r:id="rId2"/>
    <p:sldLayoutId id="2147483655" r:id="rId3"/>
    <p:sldLayoutId id="2147483656" r:id="rId4"/>
    <p:sldLayoutId id="2147483649" r:id="rId5"/>
    <p:sldLayoutId id="2147483650" r:id="rId6"/>
    <p:sldLayoutId id="2147483651" r:id="rId7"/>
    <p:sldLayoutId id="2147483652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6.xml" /><Relationship Id="rId2" Type="http://schemas.openxmlformats.org/officeDocument/2006/relationships/slide" Target="slide3.xml" /><Relationship Id="rId3" Type="http://schemas.openxmlformats.org/officeDocument/2006/relationships/slide" Target="slide4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_rels/slide5.xml.rels><?xml version="1.0" encoding="UTF-8"?>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Table of Contents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>
                <a:hlinkClick r:id="rId2" action="ppaction://hlinksldjump"/>
              </a:rPr>
              <a:t>Below section-level</a:t>
            </a:r>
          </a:p>
          <a:p>
            <a:pPr lvl="2"/>
            <a:r>
              <a:rPr>
                <a:hlinkClick r:id="rId3" action="ppaction://hlinksldjump"/>
              </a:rPr>
              <a:t>Section-level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Break with a new section-level header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/>
          <a:lstStyle/>
          <a:p>
            <a:pPr lvl="0" marL="0" indent="0">
              <a:buNone/>
            </a:pPr>
            <a:r>
              <a:rPr/>
              <a:t>Below</a:t>
            </a:r>
            <a:r>
              <a:rPr/>
              <a:t> </a:t>
            </a:r>
            <a:r>
              <a:rPr/>
              <a:t>section-level</a:t>
            </a:r>
          </a:p>
        </p:txBody>
      </p:sp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Section-level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Third slide (with a section-level of 2)</a:t>
            </a:r>
          </a:p>
        </p:txBody>
      </p:sp>
    </p:spTree>
  </p:cSld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This is another slide.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7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