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128"/>
          <a:sy d="100" n="128"/>
        </p:scale>
        <p:origin x="200" y="200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8" Type="http://schemas.openxmlformats.org/officeDocument/2006/relationships/tableStyles" Target="tableStyles.xml" /><Relationship Id="rId7" Type="http://schemas.openxmlformats.org/officeDocument/2006/relationships/theme" Target="theme/theme1.xml" /><Relationship Id="rId6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8/13/21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3" Target="../media/image1.png" Type="http://schemas.openxmlformats.org/officeDocument/2006/relationships/image" /><Relationship Id="rId2" Target="../theme/theme1.xml" Type="http://schemas.openxmlformats.org/officeDocument/2006/relationships/theme" /><Relationship Id="rId1" Target="../slideLayouts/slideLayout1.xml" Type="http://schemas.openxmlformats.org/officeDocument/2006/relationships/slideLayout" /><Relationship Id="rId9" Type="http://schemas.openxmlformats.org/officeDocument/2006/relationships/slideLayout" Target="../slideLayouts/slideLayout3.xml" /><Relationship Id="rId8" Type="http://schemas.openxmlformats.org/officeDocument/2006/relationships/slideLayout" Target="../slideLayouts/slideLayout2.xml" /><Relationship Id="rId7" Type="http://schemas.openxmlformats.org/officeDocument/2006/relationships/slideLayout" Target="../slideLayouts/slideLayout4.xml" /><Relationship Id="rId6" Type="http://schemas.openxmlformats.org/officeDocument/2006/relationships/slideLayout" Target="../slideLayouts/slideLayout5.xml" /><Relationship Id="rId5" Type="http://schemas.openxmlformats.org/officeDocument/2006/relationships/slideLayout" Target="../slideLayouts/slideLayout8.xml" /><Relationship Id="rId4" Type="http://schemas.openxmlformats.org/officeDocument/2006/relationships/slideLayout" Target="../slideLayouts/slideLayout7.xml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8/13/21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49" r:id="rId1"/>
    <p:sldLayoutId id="2147483655" r:id="rId9"/>
    <p:sldLayoutId id="2147483654" r:id="rId8"/>
    <p:sldLayoutId id="2147483653" r:id="rId7"/>
    <p:sldLayoutId id="2147483652" r:id="rId6"/>
    <p:sldLayoutId id="2147483651" r:id="rId5"/>
    <p:sldLayoutId id="2147483650" r:id="rId4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Break with a new section-level header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Below </a:t>
            </a:r>
            <a:r>
              <a:rPr/>
              <a:t>section-level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spcBef>
                <a:spcPts val="3000"/>
              </a:spcBef>
              <a:buNone/>
            </a:pPr>
            <a:r>
              <a:rPr b="1"/>
              <a:t>Section-level</a:t>
            </a:r>
          </a:p>
          <a:p>
            <a:pPr lvl="0" marL="0" indent="0">
              <a:buNone/>
            </a:pPr>
            <a:r>
              <a:rPr/>
              <a:t>Third slide (with a section-level of 2)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This is another slide.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1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2021-10-04T18:38:13Z</dcterms:created>
  <dcterms:modified xsi:type="dcterms:W3CDTF">2021-10-04T18:38:13Z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