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g" ContentType="image/jpeg"/>
  <Default Extension="png" ContentType="image/png"/>
  <Override PartName="/docProps/app.xml" ContentType="application/vnd.openxmlformats-officedocument.extended-properties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67"/>
          <a:sy d="100" n="67"/>
        </p:scale>
        <p:origin x="66" y="804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7" Type="http://schemas.openxmlformats.org/officeDocument/2006/relationships/tableStyles" Target="tableStyles.xml" /><Relationship Id="rId6" Type="http://schemas.openxmlformats.org/officeDocument/2006/relationships/theme" Target="theme/theme1.xml" /><Relationship Id="rId5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13" Target="../slideLayouts/slideLayout13.xml" Type="http://schemas.openxmlformats.org/officeDocument/2006/relationships/slideLayout" /><Relationship Id="rId18" Target="../theme/theme1.xml" Type="http://schemas.openxmlformats.org/officeDocument/2006/relationships/theme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slideLayouts/slideLayout12.xml" Type="http://schemas.openxmlformats.org/officeDocument/2006/relationships/slideLayout" /><Relationship Id="rId17" Target="../slideLayouts/slideLayout17.xml" Type="http://schemas.openxmlformats.org/officeDocument/2006/relationships/slideLayout" /><Relationship Id="rId2" Target="../slideLayouts/slideLayout2.xml" Type="http://schemas.openxmlformats.org/officeDocument/2006/relationships/slideLayout" /><Relationship Id="rId16" Target="../slideLayouts/slideLayout16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5" Target="../slideLayouts/slideLayout15.xml" Type="http://schemas.openxmlformats.org/officeDocument/2006/relationships/slideLayout" /><Relationship Id="rId10" Target="../slideLayouts/slideLayout10.xml" Type="http://schemas.openxmlformats.org/officeDocument/2006/relationships/slideLayout" /><Relationship Id="rId19" Target="../media/image1.png" Type="http://schemas.openxmlformats.org/officeDocument/2006/relationships/image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Relationship Id="rId14" Target="../slideLayouts/slideLayout14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2/19/2018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8.xml" /><Relationship Id="rId2" Type="http://schemas.openxmlformats.org/officeDocument/2006/relationships/image" Target="../media/image2.jpg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idx="2" sz="half" type="body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Content</a:t>
            </a:r>
          </a:p>
        </p:txBody>
      </p:sp>
      <p:pic>
        <p:nvPicPr>
          <p:cNvPr descr="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5842000" y="977900"/>
            <a:ext cx="4864100" cy="48641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More content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