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Content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635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More content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