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101" d="100"/>
          <a:sy n="101" d="100"/>
        </p:scale>
        <p:origin x="-1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  <a:r>
              <a:rPr/>
              <a:t>, and </a:t>
            </a:r>
            <a:r>
              <a:rPr b="1" i="1"/>
              <a:t>bold italics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Here is </a:t>
            </a:r>
            <a:r>
              <a:rPr strike="sngStrike"/>
              <a:t>strook-three</a:t>
            </a:r>
            <a:r>
              <a:rPr/>
              <a:t> strike-through and </a:t>
            </a:r>
            <a:r>
              <a:rPr cap="small"/>
              <a:t>small caps</a:t>
            </a:r>
            <a:r>
              <a:rPr/>
              <a:t>.</a:t>
            </a:r>
          </a:p>
          <a:p>
            <a:pPr lvl="0" marL="0" indent="0">
              <a:buNone/>
            </a:pPr>
            <a:r>
              <a:rPr/>
              <a:t>We can also do subscripts (H</a:t>
            </a:r>
            <a:r>
              <a:rPr baseline="-25000"/>
              <a:t>2</a:t>
            </a:r>
            <a:r>
              <a:rPr/>
              <a:t>0) and super</a:t>
            </a:r>
            <a:r>
              <a:rPr baseline="30000"/>
              <a:t>script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Slide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2018-01-21T16:33:39Z</dcterms:created>
  <dcterms:modified xsi:type="dcterms:W3CDTF">2018-01-21T16:33:39Z</dcterms:modified>
</cp:coreProperties>
</file>