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6" Type="http://schemas.openxmlformats.org/officeDocument/2006/relationships/tableStyles" Target="tableStyles.xml" /><Relationship Id="rId15" Type="http://schemas.openxmlformats.org/officeDocument/2006/relationships/theme" Target="theme/theme1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.jp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3.jp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1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bullets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2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3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Even with some text first, these should:</a:t>
            </a:r>
          </a:p>
          <a:p>
            <a:pPr lvl="1"/>
            <a:r>
              <a:rPr/>
              <a:t>also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4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These</a:t>
            </a:r>
          </a:p>
          <a:p>
            <a:pPr lvl="1">
              <a:buAutoNum type="arabicPeriod"/>
            </a:pPr>
            <a:r>
              <a:rPr/>
              <a:t>are</a:t>
            </a:r>
          </a:p>
          <a:p>
            <a:pPr lvl="1">
              <a:buAutoNum type="arabicPeriod"/>
            </a:pPr>
            <a:r>
              <a:rPr/>
              <a:t>incremental</a:t>
            </a:r>
          </a:p>
          <a:p>
            <a:pPr lvl="0" marL="0" indent="0">
              <a:buNone/>
            </a:pPr>
            <a:r>
              <a:rPr/>
              <a:t>But this text isn’t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5 </a:t>
            </a:r>
            <a:r>
              <a:rPr/>
              <a:t>(Two </a:t>
            </a:r>
            <a:r>
              <a:rPr/>
              <a:t>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left: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below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right: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already</a:t>
            </a:r>
          </a:p>
          <a:p>
            <a:pPr lvl="1"/>
            <a:r>
              <a:rPr/>
              <a:t>here</a:t>
            </a:r>
          </a:p>
          <a:p>
            <a:pPr lvl="1"/>
            <a:r>
              <a:rPr/>
              <a:t>though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6 </a:t>
            </a:r>
            <a:r>
              <a:rPr/>
              <a:t>(Two </a:t>
            </a:r>
            <a:r>
              <a:rPr/>
              <a:t>Content </a:t>
            </a:r>
            <a:r>
              <a:rPr/>
              <a:t>Right)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7018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</a:t>
            </a:r>
            <a:r>
              <a:rPr/>
              <a:t>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1"/>
            <a:r>
              <a:rPr/>
              <a:t>An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List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7 </a:t>
            </a:r>
            <a:r>
              <a:rPr/>
              <a:t>(Content </a:t>
            </a:r>
            <a:r>
              <a:rPr/>
              <a:t>with </a:t>
            </a:r>
            <a:r>
              <a:rPr/>
              <a:t>Caption)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First, we have some incremental bullets: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Then, a picture: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</a:t>
            </a:r>
            <a:r>
              <a:rPr/>
              <a:t>image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8 </a:t>
            </a:r>
            <a:r>
              <a:rPr/>
              <a:t>(Comparison)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032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769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</a:t>
            </a:r>
            <a:r>
              <a:rPr/>
              <a:t>image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one</a:t>
            </a:r>
          </a:p>
          <a:p>
            <a:pPr lvl="1">
              <a:buAutoNum type="arabicPeriod"/>
            </a:pPr>
            <a:r>
              <a:rPr/>
              <a:t>two</a:t>
            </a:r>
          </a:p>
          <a:p>
            <a:pPr lvl="1">
              <a:buAutoNum type="arabicPeriod"/>
            </a:pPr>
            <a:r>
              <a:rPr/>
              <a:t>three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311900" y="2501900"/>
          <a:ext cx="5029200" cy="368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10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(the incremental class wins)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11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These bullets are incremental: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 not: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are:</a:t>
            </a:r>
          </a:p>
          <a:p>
            <a:pPr lvl="1"/>
            <a:r>
              <a:rPr sz="2000"/>
              <a:t>one</a:t>
            </a:r>
          </a:p>
          <a:p>
            <a:pPr lvl="1"/>
            <a:r>
              <a:rPr sz="2000"/>
              <a:t>two</a:t>
            </a:r>
          </a:p>
          <a:p>
            <a:pPr lvl="1"/>
            <a:r>
              <a:rPr sz="2000"/>
              <a:t>three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12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2021-10-04T18:38:05Z</dcterms:created>
  <dcterms:modified xsi:type="dcterms:W3CDTF">2021-10-04T18:38:05Z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