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6" Type="http://schemas.openxmlformats.org/officeDocument/2006/relationships/tableStyles" Target="tableStyles.xml" /><Relationship Id="rId15" Type="http://schemas.openxmlformats.org/officeDocument/2006/relationships/theme" Target="theme/theme1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already</a:t>
            </a:r>
          </a:p>
          <a:p>
            <a:pPr lvl="1"/>
            <a:r>
              <a:rPr/>
              <a:t>here</a:t>
            </a:r>
          </a:p>
          <a:p>
            <a:pPr lvl="1"/>
            <a:r>
              <a:rPr/>
              <a:t>though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