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6" Type="http://schemas.openxmlformats.org/officeDocument/2006/relationships/tableStyles" Target="tableStyles.xml" /><Relationship Id="rId15" Type="http://schemas.openxmlformats.org/officeDocument/2006/relationships/theme" Target="theme/theme1.xml" /><Relationship Id="rId1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2.jpg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3.jpg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3.jpg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1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bullets</a:t>
            </a:r>
          </a:p>
          <a:p>
            <a:pPr lvl="1"/>
            <a:r>
              <a:rPr/>
              <a:t>should</a:t>
            </a:r>
          </a:p>
          <a:p>
            <a:pPr lvl="1"/>
            <a:r>
              <a:rPr/>
              <a:t>be</a:t>
            </a:r>
          </a:p>
          <a:p>
            <a:pPr lvl="1"/>
            <a:r>
              <a:rPr/>
              <a:t>incremental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2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not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3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Even with some text first, these should:</a:t>
            </a:r>
          </a:p>
          <a:p>
            <a:pPr lvl="1"/>
            <a:r>
              <a:rPr/>
              <a:t>also</a:t>
            </a:r>
          </a:p>
          <a:p>
            <a:pPr lvl="1"/>
            <a:r>
              <a:rPr/>
              <a:t>be</a:t>
            </a:r>
          </a:p>
          <a:p>
            <a:pPr lvl="1"/>
            <a:r>
              <a:rPr/>
              <a:t>incremental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4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rPr/>
              <a:t>These</a:t>
            </a:r>
          </a:p>
          <a:p>
            <a:pPr lvl="1">
              <a:buAutoNum type="arabicPeriod"/>
            </a:pPr>
            <a:r>
              <a:rPr/>
              <a:t>are</a:t>
            </a:r>
          </a:p>
          <a:p>
            <a:pPr lvl="1">
              <a:buAutoNum type="arabicPeriod"/>
            </a:pPr>
            <a:r>
              <a:rPr/>
              <a:t>incremental</a:t>
            </a:r>
          </a:p>
          <a:p>
            <a:pPr lvl="0" marL="0" indent="0">
              <a:buNone/>
            </a:pPr>
            <a:r>
              <a:rPr/>
              <a:t>But this text isn’t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5</a:t>
            </a:r>
            <a:r>
              <a:rPr/>
              <a:t> </a:t>
            </a:r>
            <a:r>
              <a:rPr/>
              <a:t>(Two</a:t>
            </a:r>
            <a:r>
              <a:rPr/>
              <a:t> </a:t>
            </a:r>
            <a:r>
              <a:rPr/>
              <a:t>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Incremental on the left: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by</a:t>
            </a:r>
          </a:p>
          <a:p>
            <a:pPr lvl="1"/>
            <a:r>
              <a:rPr/>
              <a:t>one</a:t>
            </a:r>
          </a:p>
          <a:p>
            <a:pPr lvl="0" marL="0" indent="0">
              <a:buNone/>
            </a:pPr>
            <a:r>
              <a:rPr/>
              <a:t>With something below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Incremental on the right: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by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already</a:t>
            </a:r>
          </a:p>
          <a:p>
            <a:pPr lvl="1"/>
            <a:r>
              <a:rPr/>
              <a:t>here</a:t>
            </a:r>
          </a:p>
          <a:p>
            <a:pPr lvl="1"/>
            <a:r>
              <a:rPr/>
              <a:t>though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6</a:t>
            </a:r>
            <a:r>
              <a:rPr/>
              <a:t> </a:t>
            </a:r>
            <a:r>
              <a:rPr/>
              <a:t>(Two</a:t>
            </a:r>
            <a:r>
              <a:rPr/>
              <a:t> </a:t>
            </a:r>
            <a:r>
              <a:rPr/>
              <a:t>Content</a:t>
            </a:r>
            <a:r>
              <a:rPr/>
              <a:t> </a:t>
            </a:r>
            <a:r>
              <a:rPr/>
              <a:t>Right)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9900" y="1600200"/>
            <a:ext cx="4013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1"/>
            <a:r>
              <a:rPr/>
              <a:t>An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List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7</a:t>
            </a:r>
            <a:r>
              <a:rPr/>
              <a:t> </a:t>
            </a:r>
            <a:r>
              <a:rPr/>
              <a:t>(Content</a:t>
            </a:r>
            <a:r>
              <a:rPr/>
              <a:t> </a:t>
            </a:r>
            <a:r>
              <a:rPr/>
              <a:t>with</a:t>
            </a:r>
            <a:r>
              <a:rPr/>
              <a:t> </a:t>
            </a:r>
            <a:r>
              <a:rPr/>
              <a:t>Caption)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First, we have some incremental bullets: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Then, a picture:</a:t>
            </a:r>
          </a:p>
        </p:txBody>
      </p:sp>
      <p:pic>
        <p:nvPicPr>
          <p:cNvPr descr="fig:  ./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381000"/>
            <a:ext cx="5105400" cy="510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5600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8</a:t>
            </a:r>
            <a:r>
              <a:rPr/>
              <a:t> </a:t>
            </a:r>
            <a:r>
              <a:rPr/>
              <a:t>(Comparison)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</p:txBody>
      </p:sp>
      <p:pic>
        <p:nvPicPr>
          <p:cNvPr descr="fig:  ./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62000" y="2171700"/>
            <a:ext cx="3441700" cy="3441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1">
              <a:buAutoNum type="arabicPeriod"/>
            </a:pPr>
            <a:r>
              <a:rPr/>
              <a:t>one</a:t>
            </a:r>
          </a:p>
          <a:p>
            <a:pPr lvl="1">
              <a:buAutoNum type="arabicPeriod"/>
            </a:pPr>
            <a:r>
              <a:rPr/>
              <a:t>two</a:t>
            </a:r>
          </a:p>
          <a:p>
            <a:pPr lvl="1">
              <a:buAutoNum type="arabicPeriod"/>
            </a:pPr>
            <a:r>
              <a:rPr/>
              <a:t>three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635500" y="2171700"/>
          <a:ext cx="4038600" cy="3949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86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</a:tr>
            </a:tbl>
          </a:graphicData>
        </a:graphic>
      </p:graphicFrame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10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(the incremental class wins)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11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These bullets are incremental: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These are not: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These are:</a:t>
            </a:r>
          </a:p>
          <a:p>
            <a:pPr lvl="1"/>
            <a:r>
              <a:rPr sz="2000"/>
              <a:t>one</a:t>
            </a:r>
          </a:p>
          <a:p>
            <a:pPr lvl="1"/>
            <a:r>
              <a:rPr sz="2000"/>
              <a:t>two</a:t>
            </a:r>
          </a:p>
          <a:p>
            <a:pPr lvl="1"/>
            <a:r>
              <a:rPr sz="2000"/>
              <a:t>three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12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not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