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as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these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  <a:p>
            <a:pPr lvl="1"/>
            <a:r>
              <a:rPr/>
              <a:t>But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else below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6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</a:t>
            </a:r>
            <a:r>
              <a:rPr/>
              <a:t>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7</a:t>
            </a:r>
            <a:r>
              <a:rPr/>
              <a:t> </a:t>
            </a:r>
            <a:r>
              <a:rPr/>
              <a:t>(Content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8</a:t>
            </a:r>
            <a:r>
              <a:rPr/>
              <a:t>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9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10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not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