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5" Type="http://schemas.openxmlformats.org/officeDocument/2006/relationships/viewProps" Target="viewProps.xml" /><Relationship Id="rId1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7" Type="http://schemas.openxmlformats.org/officeDocument/2006/relationships/tableStyles" Target="tableStyles.xml" /><Relationship Id="rId1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These</a:t>
            </a:r>
          </a:p>
          <a:p>
            <a:pPr lvl="0"/>
            <a:r>
              <a:rPr/>
              <a:t>bullets</a:t>
            </a:r>
          </a:p>
          <a:p>
            <a:pPr lvl="0"/>
            <a:r>
              <a:rPr/>
              <a:t>should</a:t>
            </a:r>
          </a:p>
          <a:p>
            <a:pPr lvl="0"/>
            <a:r>
              <a:rPr/>
              <a:t>be</a:t>
            </a:r>
          </a:p>
          <a:p>
            <a:pPr lvl="0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2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as</a:t>
            </a:r>
          </a:p>
          <a:p>
            <a:pPr lvl="0"/>
            <a:r>
              <a:rPr/>
              <a:t>should</a:t>
            </a:r>
          </a:p>
          <a:p>
            <a:pPr lvl="0"/>
            <a:r>
              <a:rPr/>
              <a:t>these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3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0"/>
            <a:r>
              <a:rPr/>
              <a:t>also</a:t>
            </a:r>
          </a:p>
          <a:p>
            <a:pPr lvl="0"/>
            <a:r>
              <a:rPr/>
              <a:t>be</a:t>
            </a:r>
          </a:p>
          <a:p>
            <a:pPr lvl="0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4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AutoNum type="arabicPeriod"/>
            </a:pPr>
            <a:r>
              <a:rPr/>
              <a:t>These</a:t>
            </a:r>
          </a:p>
          <a:p>
            <a:pPr lvl="0">
              <a:buAutoNum type="arabicPeriod"/>
            </a:pPr>
            <a:r>
              <a:rPr/>
              <a:t>are</a:t>
            </a:r>
          </a:p>
          <a:p>
            <a:pPr lvl="0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  <a:p>
            <a:pPr lvl="0"/>
            <a:r>
              <a:rPr/>
              <a:t>But</a:t>
            </a:r>
          </a:p>
          <a:p>
            <a:pPr lvl="0"/>
            <a:r>
              <a:rPr/>
              <a:t>these</a:t>
            </a:r>
          </a:p>
          <a:p>
            <a:pPr lvl="0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5 (Two 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0"/>
            <a:r>
              <a:rPr/>
              <a:t>one</a:t>
            </a:r>
          </a:p>
          <a:p>
            <a:pPr lvl="0"/>
            <a:r>
              <a:rPr/>
              <a:t>by</a:t>
            </a:r>
          </a:p>
          <a:p>
            <a:pPr lvl="0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0"/>
            <a:r>
              <a:rPr/>
              <a:t>one</a:t>
            </a:r>
          </a:p>
          <a:p>
            <a:pPr lvl="0"/>
            <a:r>
              <a:rPr/>
              <a:t>by</a:t>
            </a:r>
          </a:p>
          <a:p>
            <a:pPr lvl="0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else below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6 (Two Content 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9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/>
            <a:r>
              <a:rPr/>
              <a:t>An</a:t>
            </a:r>
          </a:p>
          <a:p>
            <a:pPr lvl="0"/>
            <a:r>
              <a:rPr/>
              <a:t>Incremental</a:t>
            </a:r>
          </a:p>
          <a:p>
            <a:pPr lvl="0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7 (Content with 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0"/>
            <a:r>
              <a:rPr/>
              <a:t>one</a:t>
            </a:r>
          </a:p>
          <a:p>
            <a:pPr lvl="0"/>
            <a:r>
              <a:rPr/>
              <a:t>two</a:t>
            </a:r>
          </a:p>
          <a:p>
            <a:pPr lvl="0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8 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/>
            <a:r>
              <a:rPr/>
              <a:t>one</a:t>
            </a:r>
          </a:p>
          <a:p>
            <a:pPr lvl="0"/>
            <a:r>
              <a:rPr/>
              <a:t>two</a:t>
            </a:r>
          </a:p>
          <a:p>
            <a:pPr lvl="0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>
              <a:buAutoNum type="arabicPeriod"/>
            </a:pPr>
            <a:r>
              <a:rPr/>
              <a:t>one</a:t>
            </a:r>
          </a:p>
          <a:p>
            <a:pPr lvl="0">
              <a:buAutoNum type="arabicPeriod"/>
            </a:pPr>
            <a:r>
              <a:rPr/>
              <a:t>two</a:t>
            </a:r>
          </a:p>
          <a:p>
            <a:pPr lvl="0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635500" y="2171700"/>
          <a:ext cx="4038600" cy="394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9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these</a:t>
            </a:r>
          </a:p>
          <a:p>
            <a:pPr lvl="0"/>
            <a:r>
              <a:rPr/>
              <a:t>are</a:t>
            </a:r>
          </a:p>
          <a:p>
            <a:pPr lvl="0"/>
            <a:r>
              <a:rPr/>
              <a:t>not</a:t>
            </a:r>
          </a:p>
          <a:p>
            <a:pPr lvl="0"/>
            <a:r>
              <a:rPr/>
              <a:t>incremental</a:t>
            </a:r>
          </a:p>
          <a:p>
            <a:pPr lvl="0"/>
            <a:r>
              <a:rPr/>
              <a:t>these</a:t>
            </a:r>
          </a:p>
          <a:p>
            <a:pPr lvl="0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10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these</a:t>
            </a:r>
          </a:p>
          <a:p>
            <a:pPr lvl="0"/>
            <a:r>
              <a:rPr/>
              <a:t>are</a:t>
            </a:r>
          </a:p>
          <a:p>
            <a:pPr lvl="0"/>
            <a:r>
              <a:rPr/>
              <a:t>incremental</a:t>
            </a:r>
          </a:p>
          <a:p>
            <a:pPr lvl="0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11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not incremental:</a:t>
            </a:r>
          </a:p>
          <a:p>
            <a:pPr lvl="0"/>
            <a:r>
              <a:rPr/>
              <a:t>one</a:t>
            </a:r>
          </a:p>
          <a:p>
            <a:pPr lvl="0"/>
            <a:r>
              <a:rPr/>
              <a:t>two</a:t>
            </a:r>
          </a:p>
          <a:p>
            <a:pPr lvl="0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0"/>
            <a:r>
              <a:rPr/>
              <a:t>one</a:t>
            </a:r>
          </a:p>
          <a:p>
            <a:pPr lvl="0"/>
            <a:r>
              <a:rPr/>
              <a:t>two</a:t>
            </a:r>
          </a:p>
          <a:p>
            <a:pPr lvl="0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0"/>
            <a:r>
              <a:rPr sz="2000"/>
              <a:t>one</a:t>
            </a:r>
          </a:p>
          <a:p>
            <a:pPr lvl="0"/>
            <a:r>
              <a:rPr sz="2000"/>
              <a:t>two</a:t>
            </a:r>
          </a:p>
          <a:p>
            <a:pPr lvl="0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12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these</a:t>
            </a:r>
          </a:p>
          <a:p>
            <a:pPr lvl="0"/>
            <a:r>
              <a:rPr/>
              <a:t>are</a:t>
            </a:r>
          </a:p>
          <a:p>
            <a:pPr lvl="0"/>
            <a:r>
              <a:rPr/>
              <a:t>incremental</a:t>
            </a:r>
          </a:p>
          <a:p>
            <a:pPr lvl="0"/>
            <a:r>
              <a:rPr/>
              <a:t>these</a:t>
            </a:r>
          </a:p>
          <a:p>
            <a:pPr lvl="0"/>
            <a:r>
              <a:rPr/>
              <a:t>are</a:t>
            </a:r>
          </a:p>
          <a:p>
            <a:pPr lvl="0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