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5" Type="http://schemas.openxmlformats.org/officeDocument/2006/relationships/viewProps" Target="viewProps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4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5 (Two 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6 (Two Content 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7 (Content with 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8 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9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10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