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7" Type="http://schemas.openxmlformats.org/officeDocument/2006/relationships/tableStyles" Target="tableStyles.xml" /><Relationship Id="rId16" Type="http://schemas.openxmlformats.org/officeDocument/2006/relationships/theme" Target="theme/theme1.xml" /><Relationship Id="rId1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2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as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these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3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4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  <a:p>
            <a:pPr lvl="1"/>
            <a:r>
              <a:rPr/>
              <a:t>But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5 (Two 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else below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6 (Two Content 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01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7 (Content with 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8 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32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769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9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10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11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not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12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2021-10-04T19:20:11Z</dcterms:created>
  <dcterms:modified xsi:type="dcterms:W3CDTF">2021-10-04T19:20:11Z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