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bullets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as</a:t>
            </a:r>
          </a:p>
          <a:p>
            <a:pPr lvl="1"/>
            <a:r>
              <a:rPr/>
              <a:t>should</a:t>
            </a:r>
          </a:p>
          <a:p>
            <a:pPr lvl="1"/>
            <a:r>
              <a:rPr/>
              <a:t>these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Even with some text first, these should:</a:t>
            </a:r>
          </a:p>
          <a:p>
            <a:pPr lvl="1"/>
            <a:r>
              <a:rPr/>
              <a:t>also</a:t>
            </a:r>
          </a:p>
          <a:p>
            <a:pPr lvl="1"/>
            <a:r>
              <a:rPr/>
              <a:t>be</a:t>
            </a:r>
          </a:p>
          <a:p>
            <a:pPr lvl="1"/>
            <a:r>
              <a:rPr/>
              <a:t>incremental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These</a:t>
            </a:r>
          </a:p>
          <a:p>
            <a:pPr lvl="1">
              <a:buAutoNum type="arabicPeriod"/>
            </a:pPr>
            <a:r>
              <a:rPr/>
              <a:t>are</a:t>
            </a:r>
          </a:p>
          <a:p>
            <a:pPr lvl="1">
              <a:buAutoNum type="arabicPeriod"/>
            </a:pPr>
            <a:r>
              <a:rPr/>
              <a:t>incremental</a:t>
            </a:r>
          </a:p>
          <a:p>
            <a:pPr lvl="0" marL="0" indent="0">
              <a:buNone/>
            </a:pPr>
            <a:r>
              <a:rPr/>
              <a:t>But this text isn’t</a:t>
            </a:r>
          </a:p>
          <a:p>
            <a:pPr lvl="1"/>
            <a:r>
              <a:rPr/>
              <a:t>But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left: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below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Incremental on the right: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by</a:t>
            </a:r>
          </a:p>
          <a:p>
            <a:pPr lvl="1"/>
            <a:r>
              <a:rPr/>
              <a:t>one</a:t>
            </a:r>
          </a:p>
          <a:p>
            <a:pPr lvl="0" marL="0" indent="0">
              <a:buNone/>
            </a:pPr>
            <a:r>
              <a:rPr/>
              <a:t>With something else below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(Two</a:t>
            </a:r>
            <a:r>
              <a:rPr/>
              <a:t> </a:t>
            </a:r>
            <a:r>
              <a:rPr/>
              <a:t>Content</a:t>
            </a:r>
            <a:r>
              <a:rPr/>
              <a:t> </a:t>
            </a:r>
            <a:r>
              <a:rPr/>
              <a:t>Right)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1"/>
            <a:r>
              <a:rPr/>
              <a:t>An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List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(Content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Caption)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First, we have some incremental bullets: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Then, a picture: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(Comparison)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</p:txBody>
      </p:sp>
      <p:pic>
        <p:nvPicPr>
          <p:cNvPr descr="fig:  ./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1">
              <a:buAutoNum type="arabicPeriod"/>
            </a:pPr>
            <a:r>
              <a:rPr/>
              <a:t>one</a:t>
            </a:r>
          </a:p>
          <a:p>
            <a:pPr lvl="1">
              <a:buAutoNum type="arabicPeriod"/>
            </a:pPr>
            <a:r>
              <a:rPr/>
              <a:t>two</a:t>
            </a:r>
          </a:p>
          <a:p>
            <a:pPr lvl="1">
              <a:buAutoNum type="arabicPeriod"/>
            </a:pPr>
            <a:r>
              <a:rPr/>
              <a:t>three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9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(the incremental class wins)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These bullets are not incremental: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are:</a:t>
            </a:r>
          </a:p>
          <a:p>
            <a:pPr lvl="1"/>
            <a:r>
              <a:rPr/>
              <a:t>one</a:t>
            </a:r>
          </a:p>
          <a:p>
            <a:pPr lvl="1"/>
            <a:r>
              <a:rPr/>
              <a:t>two</a:t>
            </a:r>
          </a:p>
          <a:p>
            <a:pPr lvl="1"/>
            <a:r>
              <a:rPr/>
              <a:t>three</a:t>
            </a:r>
          </a:p>
          <a:p>
            <a:pPr lvl="0" marL="0" indent="0">
              <a:buNone/>
            </a:pPr>
            <a:r>
              <a:rPr/>
              <a:t>These are not:</a:t>
            </a:r>
          </a:p>
          <a:p>
            <a:pPr lvl="1"/>
            <a:r>
              <a:rPr sz="2000"/>
              <a:t>one</a:t>
            </a:r>
          </a:p>
          <a:p>
            <a:pPr lvl="1"/>
            <a:r>
              <a:rPr sz="2000"/>
              <a:t>two</a:t>
            </a:r>
          </a:p>
          <a:p>
            <a:pPr lvl="1"/>
            <a:r>
              <a:rPr sz="2000"/>
              <a:t>three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(Content)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incremental</a:t>
            </a:r>
          </a:p>
          <a:p>
            <a:pPr lvl="1"/>
            <a:r>
              <a:rPr/>
              <a:t>these</a:t>
            </a:r>
          </a:p>
          <a:p>
            <a:pPr lvl="1"/>
            <a:r>
              <a:rPr/>
              <a:t>are</a:t>
            </a:r>
          </a:p>
          <a:p>
            <a:pPr lvl="1"/>
            <a:r>
              <a:rPr/>
              <a:t>not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