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A9765-5BBC-1840-A2BC-8FFBD49F1E4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1CE63-5CAB-554A-A892-10E9C3A34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4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slide: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it</a:t>
            </a:r>
            <a:r>
              <a:rPr/>
              <a:t> </a:t>
            </a:r>
            <a:r>
              <a:rPr/>
              <a:t>have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1CE63-5CAB-554A-A892-10E9C3A348B1}" type="slidenum">
              <a:rPr lang="en-US"/>
              <a:t>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13A8-01C4-7248-A7DF-551CA808F37F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54EF-28A8-0643-80A8-3D2E7C49A18F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273E-9FE3-8D4E-BDC9-B8FF9257104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0775-BCBA-894C-A3E5-5F5CEE3A8E2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6EBF-CE44-F541-95F4-2E777110C93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CC9-E2EB-844D-986E-BE1EDBBCD05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69346-A9A8-424C-9105-F97B28F2EBE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A9163-F44C-F643-A7A4-436FE55BB77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356-C2EB-D14F-BC85-B383646B9A3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BD83-DB19-5F40-A737-643BFAE89DA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3406-E06E-F54B-97B7-8A651507F6B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386C6-FCD5-5B47-AC8D-571D84FB250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022F6-D3BB-F147-AFBB-FB3147F58AE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69EE-F632-5748-A2CB-FB624E2C363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9F1B6-E26E-F946-879E-A5719AC238A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7070-F5AC-3A42-9644-00AE1B52505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BEE4-AB7B-1D47-BB0C-A5BCD0BFC22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A2BB20C-E4DD-8744-8510-A35D85187F70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736E13A8-01C4-7248-A7DF-551CA808F37F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16E54EF-28A8-0643-80A8-3D2E7C49A18F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1C9273E-9FE3-8D4E-BDC9-B8FF92571046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181600" y="977900"/>
          <a:ext cx="6172200" cy="48641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3086100"/>
                <a:gridCol w="30861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E3A9163-F44C-F643-A7A4-436FE55BB777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58380775-BCBA-894C-A3E5-5F5CEE3A8E2E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02536EBF-CE44-F541-95F4-2E777110C93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B7869346-A9A8-424C-9105-F97B28F2EBE8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2021-09-17T14:08:45Z</dcterms:created>
  <dcterms:modified xsi:type="dcterms:W3CDTF">2021-09-17T14:08:45Z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