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 action="ppaction://hlinksldjump"/>
              </a:rPr>
              <a:t>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2018-02-20T01:00:29Z</dcterms:created>
  <dcterms:modified xsi:type="dcterms:W3CDTF">2018-02-20T01:00:29Z</dcterms:modified>
</cp:coreProperties>
</file>