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g" ContentType="image/jpeg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>
    <p:restoredLeft autoAdjust="0" sz="15633"/>
    <p:restoredTop autoAdjust="0" sz="94711"/>
  </p:normalViewPr>
  <p:slideViewPr>
    <p:cSldViewPr snapToGrid="0" snapToObjects="1">
      <p:cViewPr varScale="1">
        <p:scale>
          <a:sx d="100" n="84"/>
          <a:sy d="100" n="84"/>
        </p:scale>
        <p:origin x="1278" y="60"/>
      </p:cViewPr>
      <p:guideLst>
        <p:guide orient="horz" pos="2160"/>
        <p:guide pos="2880"/>
      </p:guideLst>
    </p:cSldViewPr>
  </p:slideViewPr>
  <p:outlineViewPr>
    <p:cViewPr>
      <p:scale>
        <a:sx d="100" n="33"/>
        <a:sy d="100" n="33"/>
      </p:scale>
      <p:origin x="0" y="0"/>
    </p:cViewPr>
  </p:outlineViewPr>
  <p:notesTextViewPr>
    <p:cViewPr>
      <p:scale>
        <a:sx d="100" n="100"/>
        <a:sy d="100" n="100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4" Type="http://schemas.openxmlformats.org/officeDocument/2006/relationships/viewProps" Target="viewProps.xml" /><Relationship Id="rId3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6" Type="http://schemas.openxmlformats.org/officeDocument/2006/relationships/tableStyles" Target="tableStyles.xml" /><Relationship Id="rId5" Type="http://schemas.openxmlformats.org/officeDocument/2006/relationships/theme" Target="theme/theme1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357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theme/theme1.xml" Type="http://schemas.openxmlformats.org/officeDocument/2006/relationships/theme" /><Relationship Id="rId2" Target="../slideLayouts/slideLayout2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0" Target="../slideLayouts/slideLayout10.xml" Type="http://schemas.openxmlformats.org/officeDocument/2006/relationships/slideLayout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200875"/>
      </p:ext>
    </p:extLst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eaLnBrk="1" hangingPunct="1" latinLnBrk="0" rtl="0">
        <a:spcBef>
          <a:spcPct val="0"/>
        </a:spcBef>
        <a:buNone/>
        <a:defRPr kern="1200"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457200" eaLnBrk="1" hangingPunct="1" indent="-342900" latinLnBrk="0" marL="342900" rtl="0">
        <a:spcBef>
          <a:spcPct val="20000"/>
        </a:spcBef>
        <a:buFont typeface="Arial"/>
        <a:buChar char="•"/>
        <a:defRPr kern="1200" sz="3200">
          <a:solidFill>
            <a:schemeClr val="tx1"/>
          </a:solidFill>
          <a:latin typeface="+mn-lt"/>
          <a:ea typeface="+mn-ea"/>
          <a:cs typeface="+mn-cs"/>
        </a:defRPr>
      </a:lvl1pPr>
      <a:lvl2pPr algn="l" defTabSz="457200" eaLnBrk="1" hangingPunct="1" indent="-285750" latinLnBrk="0" marL="742950" rtl="0">
        <a:spcBef>
          <a:spcPct val="20000"/>
        </a:spcBef>
        <a:buFont typeface="Arial"/>
        <a:buChar char="–"/>
        <a:defRPr kern="1200" sz="2800">
          <a:solidFill>
            <a:schemeClr val="tx1"/>
          </a:solidFill>
          <a:latin typeface="+mn-lt"/>
          <a:ea typeface="+mn-ea"/>
          <a:cs typeface="+mn-cs"/>
        </a:defRPr>
      </a:lvl2pPr>
      <a:lvl3pPr algn="l" defTabSz="457200" eaLnBrk="1" hangingPunct="1" indent="-228600" latinLnBrk="0" marL="1143000" rtl="0">
        <a:spcBef>
          <a:spcPct val="20000"/>
        </a:spcBef>
        <a:buFont typeface="Arial"/>
        <a:buChar char="•"/>
        <a:defRPr kern="1200" sz="2400">
          <a:solidFill>
            <a:schemeClr val="tx1"/>
          </a:solidFill>
          <a:latin typeface="+mn-lt"/>
          <a:ea typeface="+mn-ea"/>
          <a:cs typeface="+mn-cs"/>
        </a:defRPr>
      </a:lvl3pPr>
      <a:lvl4pPr algn="l" defTabSz="457200" eaLnBrk="1" hangingPunct="1" indent="-228600" latinLnBrk="0" marL="1600200" rtl="0">
        <a:spcBef>
          <a:spcPct val="20000"/>
        </a:spcBef>
        <a:buFont typeface="Arial"/>
        <a:buChar char="–"/>
        <a:defRPr kern="1200" sz="2000">
          <a:solidFill>
            <a:schemeClr val="tx1"/>
          </a:solidFill>
          <a:latin typeface="+mn-lt"/>
          <a:ea typeface="+mn-ea"/>
          <a:cs typeface="+mn-cs"/>
        </a:defRPr>
      </a:lvl4pPr>
      <a:lvl5pPr algn="l" defTabSz="457200" eaLnBrk="1" hangingPunct="1" indent="-228600" latinLnBrk="0" marL="2057400" rtl="0">
        <a:spcBef>
          <a:spcPct val="20000"/>
        </a:spcBef>
        <a:buFont typeface="Arial"/>
        <a:buChar char="»"/>
        <a:defRPr kern="1200" sz="2000">
          <a:solidFill>
            <a:schemeClr val="tx1"/>
          </a:solidFill>
          <a:latin typeface="+mn-lt"/>
          <a:ea typeface="+mn-ea"/>
          <a:cs typeface="+mn-cs"/>
        </a:defRPr>
      </a:lvl5pPr>
      <a:lvl6pPr algn="l" defTabSz="457200" eaLnBrk="1" hangingPunct="1" indent="-228600" latinLnBrk="0" marL="25146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6pPr>
      <a:lvl7pPr algn="l" defTabSz="457200" eaLnBrk="1" hangingPunct="1" indent="-228600" latinLnBrk="0" marL="29718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7pPr>
      <a:lvl8pPr algn="l" defTabSz="457200" eaLnBrk="1" hangingPunct="1" indent="-228600" latinLnBrk="0" marL="34290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8pPr>
      <a:lvl9pPr algn="l" defTabSz="457200" eaLnBrk="1" hangingPunct="1" indent="-228600" latinLnBrk="0" marL="38862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4572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4572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4572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4572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4572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4572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4572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4572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4572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8.xml" /><Relationship Id="rId2" Type="http://schemas.openxmlformats.org/officeDocument/2006/relationships/image" Target="../media/image1.jpg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idx="2" sz="half" type="body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Some text here</a:t>
            </a:r>
          </a:p>
        </p:txBody>
      </p:sp>
      <p:pic>
        <p:nvPicPr>
          <p:cNvPr descr="fig:  lalune.jp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3568700" y="381000"/>
            <a:ext cx="5105400" cy="51054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3568700" y="5600700"/>
            <a:ext cx="5105400" cy="508000"/>
          </a:xfrm>
          <a:prstGeom prst="rect">
            <a:avLst/>
          </a:prstGeom>
          <a:noFill/>
        </p:spPr>
        <p:txBody>
          <a:bodyPr/>
          <a:lstStyle/>
          <a:p>
            <a:pPr lvl="0" marL="0" indent="0" algn="ctr">
              <a:buNone/>
            </a:pPr>
            <a:r>
              <a:rPr/>
              <a:t>Followed</a:t>
            </a:r>
            <a:r>
              <a:rPr/>
              <a:t> </a:t>
            </a:r>
            <a:r>
              <a:rPr/>
              <a:t>by</a:t>
            </a:r>
            <a:r>
              <a:rPr/>
              <a:t> </a:t>
            </a:r>
            <a:r>
              <a:rPr/>
              <a:t>a</a:t>
            </a:r>
            <a:r>
              <a:rPr/>
              <a:t> </a:t>
            </a:r>
            <a:r>
              <a:rPr/>
              <a:t>picture</a:t>
            </a: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49</Words>
  <Application>Microsoft Office PowerPoint</Application>
  <PresentationFormat>On-screen Show (4:3)</PresentationFormat>
  <Paragraphs>15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Presentation Title</vt:lpstr>
      <vt:lpstr>Slide Title</vt:lpstr>
      <vt:lpstr>Section header</vt:lpstr>
      <vt:lpstr>Slide Title for Two-Content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1980-01-01T00:00:00Z</dcterms:created>
  <dcterms:modified xsi:type="dcterms:W3CDTF">1980-01-01T00:00:00Z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