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654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picture</a:t>
            </a:r>
            <a:r>
              <a:rPr/>
              <a:t> </a:t>
            </a:r>
            <a:r>
              <a:rPr/>
              <a:t>first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text here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