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7" Type="http://schemas.openxmlformats.org/officeDocument/2006/relationships/tableStyles" Target="tableStyles.xml" /><Relationship Id="rId6" Type="http://schemas.openxmlformats.org/officeDocument/2006/relationships/theme" Target="theme/theme1.xml" /><Relationship Id="rId5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8/12/21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53" r:id="rId1"/>
    <p:sldLayoutId id="2147483654" r:id="rId2"/>
    <p:sldLayoutId id="2147483655" r:id="rId3"/>
    <p:sldLayoutId id="2147483656" r:id="rId4"/>
    <p:sldLayoutId id="2147483649" r:id="rId5"/>
    <p:sldLayoutId id="2147483650" r:id="rId6"/>
    <p:sldLayoutId id="2147483651" r:id="rId7"/>
    <p:sldLayoutId id="2147483652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6.xml" /><Relationship Id="rId2" Type="http://schemas.openxmlformats.org/officeDocument/2006/relationships/image" Target="../media/image2.jpg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318000" y="1816100"/>
            <a:ext cx="3835400" cy="3835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1117600" y="5651500"/>
            <a:ext cx="102235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The</a:t>
            </a:r>
            <a:r>
              <a:rPr/>
              <a:t> </a:t>
            </a:r>
            <a:r>
              <a:rPr/>
              <a:t>picture</a:t>
            </a:r>
            <a:r>
              <a:rPr/>
              <a:t> </a:t>
            </a:r>
            <a:r>
              <a:rPr/>
              <a:t>first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Then some text here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7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