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4" Type="http://schemas.openxmlformats.org/officeDocument/2006/relationships/viewProps" Target="viewProps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1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 text here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381000"/>
            <a:ext cx="5105400" cy="510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5600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Followed</a:t>
            </a:r>
            <a:r>
              <a:rPr/>
              <a:t> </a:t>
            </a:r>
            <a:r>
              <a:rPr/>
              <a:t>by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picture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