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marL="0" indent="0">
              <a:buNone/>
            </a:pPr>
            <a:r>
              <a:rPr/>
              <a:t>A slide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text here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marL="0" indent="0" algn="ctr">
              <a:buNone/>
            </a:pPr>
            <a:r>
              <a:rPr/>
              <a:t>Followed by a picture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2021-10-04T19:20:10Z</dcterms:created>
  <dcterms:modified xsi:type="dcterms:W3CDTF">2021-10-04T19:20:10Z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