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67"/>
          <a:sy d="100" n="67"/>
        </p:scale>
        <p:origin x="66" y="804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Relationship Id="rId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2/19/2018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pPr lvl="0" marL="0" indent="0">
              <a:buNone/>
            </a:pPr>
            <a:r>
              <a:rPr/>
              <a:t>A</a:t>
            </a:r>
            <a:r>
              <a:rPr/>
              <a:t> </a:t>
            </a:r>
            <a:r>
              <a:rPr/>
              <a:t>slide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 paragraph here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117600" y="2501900"/>
          <a:ext cx="5016500" cy="3683000"/>
        </p:xfrm>
        <a:graphic>
          <a:graphicData uri="http://schemas.openxmlformats.org/drawingml/2006/table">
            <a:tbl>
              <a:tblPr firstRow="0" bandRow="1">
                <a:tableStyleId>{5C22544A-7EE6-4342-B048-85BDC9FD1C3A}</a:tableStyleId>
              </a:tblPr>
              <a:tblGrid>
                <a:gridCol w="2501900"/>
                <a:gridCol w="2501900"/>
              </a:tblGrid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plus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a</a:t>
                      </a:r>
                      <a:r>
                        <a:rPr/>
                        <a:t> </a:t>
                      </a:r>
                      <a:r>
                        <a:rPr/>
                        <a:t>table</a:t>
                      </a:r>
                    </a:p>
                  </a:txBody>
                </a:tc>
              </a:tr>
            </a:tbl>
          </a:graphicData>
        </a:graphic>
      </p:graphicFrame>
      <p:sp>
        <p:nvSpPr>
          <p:cNvPr id="5" name="Text Placeholder 4"/>
          <p:cNvSpPr>
            <a:spLocks noGrp="1"/>
          </p:cNvSpPr>
          <p:nvPr>
            <p:ph idx="3" sz="quarter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Only a paragraph here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