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2171700"/>
          <a:ext cx="4038600" cy="39497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019300"/>
                <a:gridCol w="20193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plus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a</a:t>
                      </a:r>
                      <a:r>
                        <a:rPr/>
                        <a:t> </a:t>
                      </a:r>
                      <a:r>
                        <a:rPr/>
                        <a:t>table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Only a paragraph here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