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slide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038600" cy="45212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60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48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Just an image on this side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2021-10-04T19:19:58Z</dcterms:created>
  <dcterms:modified xsi:type="dcterms:W3CDTF">2021-10-04T19:19:58Z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