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8/13/21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3" Target="../media/image1.png" Type="http://schemas.openxmlformats.org/officeDocument/2006/relationships/image" /><Relationship Id="rId2" Target="../theme/theme1.xml" Type="http://schemas.openxmlformats.org/officeDocument/2006/relationships/theme" /><Relationship Id="rId1" Target="../slideLayouts/slideLayout1.xml" Type="http://schemas.openxmlformats.org/officeDocument/2006/relationships/slideLayout" /><Relationship Id="rId9" Type="http://schemas.openxmlformats.org/officeDocument/2006/relationships/slideLayout" Target="../slideLayouts/slideLayout3.xml" /><Relationship Id="rId8" Type="http://schemas.openxmlformats.org/officeDocument/2006/relationships/slideLayout" Target="../slideLayouts/slideLayout2.xml" /><Relationship Id="rId7" Type="http://schemas.openxmlformats.org/officeDocument/2006/relationships/slideLayout" Target="../slideLayouts/slideLayout4.xml" /><Relationship Id="rId6" Type="http://schemas.openxmlformats.org/officeDocument/2006/relationships/slideLayout" Target="../slideLayouts/slideLayout5.xml" /><Relationship Id="rId5" Type="http://schemas.openxmlformats.org/officeDocument/2006/relationships/slideLayout" Target="../slideLayouts/slideLayout8.xml" /><Relationship Id="rId4" Type="http://schemas.openxmlformats.org/officeDocument/2006/relationships/slideLayout" Target="../slideLayouts/slideLayout7.xml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8/13/21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5" r:id="rId9"/>
    <p:sldLayoutId id="2147483654" r:id="rId8"/>
    <p:sldLayoutId id="2147483653" r:id="rId7"/>
    <p:sldLayoutId id="2147483652" r:id="rId6"/>
    <p:sldLayoutId id="2147483651" r:id="rId5"/>
    <p:sldLayoutId id="2147483650" r:id="rId4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2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</a:t>
            </a:r>
            <a:r>
              <a:rPr/>
              <a:t> </a:t>
            </a:r>
            <a:r>
              <a:rPr/>
              <a:t>slide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4038600" cy="4521200"/>
        </p:xfrm>
        <a:graphic>
          <a:graphicData uri="http://schemas.openxmlformats.org/drawingml/2006/table">
            <a:tbl>
              <a:tblPr firstRow="0" bandRow="1">
                <a:tableStyleId>{5C22544A-7EE6-4342-B048-85BDC9FD1C3A}</a:tableStyleId>
              </a:tblPr>
              <a:tblGrid>
                <a:gridCol w="2019300"/>
                <a:gridCol w="2019300"/>
              </a:tblGrid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a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table</a:t>
                      </a:r>
                    </a:p>
                  </a:txBody>
                </a:tc>
              </a:tr>
            </a:tbl>
          </a:graphicData>
        </a:graphic>
      </p:graphicFrame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660900" y="1600200"/>
            <a:ext cx="40132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648200" y="5613400"/>
            <a:ext cx="40386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Just</a:t>
            </a:r>
            <a:r>
              <a:rPr/>
              <a:t> </a:t>
            </a:r>
            <a:r>
              <a:rPr/>
              <a:t>an</a:t>
            </a:r>
            <a:r>
              <a:rPr/>
              <a:t> </a:t>
            </a:r>
            <a:r>
              <a:rPr/>
              <a:t>image</a:t>
            </a:r>
            <a:r>
              <a:rPr/>
              <a:t> </a:t>
            </a:r>
            <a:r>
              <a:rPr/>
              <a:t>on</a:t>
            </a:r>
            <a:r>
              <a:rPr/>
              <a:t> </a:t>
            </a:r>
            <a:r>
              <a:rPr/>
              <a:t>this</a:t>
            </a:r>
            <a:r>
              <a:rPr/>
              <a:t> </a:t>
            </a:r>
            <a:r>
              <a:rPr/>
              <a:t>side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