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 </a:t>
            </a:r>
            <a:r>
              <a:rPr/>
              <a:t>an </a:t>
            </a:r>
            <a:r>
              <a:rPr/>
              <a:t>image </a:t>
            </a:r>
            <a:r>
              <a:rPr/>
              <a:t>on </a:t>
            </a:r>
            <a:r>
              <a:rPr/>
              <a:t>this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2021-10-04T18:38:16Z</dcterms:created>
  <dcterms:modified xsi:type="dcterms:W3CDTF">2021-10-04T18:38:16Z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