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slide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4038600" cy="45212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019300"/>
                <a:gridCol w="20193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a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table</a:t>
                      </a:r>
                    </a:p>
                  </a:txBody>
                </a:tc>
              </a:tr>
            </a:tbl>
          </a:graphicData>
        </a:graphic>
      </p:graphicFrame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660900" y="1600200"/>
            <a:ext cx="40132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648200" y="5613400"/>
            <a:ext cx="4038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Just</a:t>
            </a:r>
            <a:r>
              <a:rPr/>
              <a:t> </a:t>
            </a:r>
            <a:r>
              <a:rPr/>
              <a:t>an</a:t>
            </a:r>
            <a:r>
              <a:rPr/>
              <a:t> </a:t>
            </a:r>
            <a:r>
              <a:rPr/>
              <a:t>image</a:t>
            </a:r>
            <a:r>
              <a:rPr/>
              <a:t> </a:t>
            </a:r>
            <a:r>
              <a:rPr/>
              <a:t>on</a:t>
            </a:r>
            <a:r>
              <a:rPr/>
              <a:t> </a:t>
            </a:r>
            <a:r>
              <a:rPr/>
              <a:t>this</a:t>
            </a:r>
            <a:r>
              <a:rPr/>
              <a:t> </a:t>
            </a:r>
            <a:r>
              <a:rPr/>
              <a:t>side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