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2171700"/>
          <a:ext cx="4038600" cy="39497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  <a:r>
                        <a:rPr/>
                        <a:t> </a:t>
                      </a: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more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927600" y="2171700"/>
            <a:ext cx="3441700" cy="3441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6355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Plus</a:t>
            </a:r>
            <a:r>
              <a:rPr/>
              <a:t> </a:t>
            </a: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