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3" Type="http://schemas.openxmlformats.org/officeDocument/2006/relationships/image" Target="../media/image1.jpg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 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 an image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And another image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2021-10-04T19:19:58Z</dcterms:created>
  <dcterms:modified xsi:type="dcterms:W3CDTF">2021-10-04T19:19:58Z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