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8" Type="http://schemas.openxmlformats.org/officeDocument/2006/relationships/tableStyles" Target="tableStyles.xml" /><Relationship Id="rId7" Type="http://schemas.openxmlformats.org/officeDocument/2006/relationships/theme" Target="theme/theme1.xml" /><Relationship Id="rId6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8/12/21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53" r:id="rId1"/>
    <p:sldLayoutId id="2147483654" r:id="rId2"/>
    <p:sldLayoutId id="2147483655" r:id="rId3"/>
    <p:sldLayoutId id="2147483656" r:id="rId4"/>
    <p:sldLayoutId id="2147483649" r:id="rId5"/>
    <p:sldLayoutId id="2147483650" r:id="rId6"/>
    <p:sldLayoutId id="2147483651" r:id="rId7"/>
    <p:sldLayoutId id="2147483652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Header with </a:t>
            </a:r>
            <a:r>
              <a:rPr>
                <a:latin typeface="Courier"/>
              </a:rPr>
              <a:t>inline code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Code at level 0</a:t>
            </a:r>
          </a:p>
          <a:p>
            <a:pPr lvl="1"/>
            <a:r>
              <a:rPr/>
              <a:t>Bullet item with </a:t>
            </a:r>
            <a:r>
              <a:rPr>
                <a:latin typeface="Courier"/>
              </a:rPr>
              <a:t>inline code</a:t>
            </a:r>
          </a:p>
          <a:p>
            <a:pPr lvl="1" indent="0">
              <a:buNone/>
            </a:pPr>
            <a:r>
              <a:rPr>
                <a:latin typeface="Courier"/>
              </a:rPr>
              <a:t>Code block at level 1</a:t>
            </a:r>
          </a:p>
          <a:p>
            <a:pPr lvl="2"/>
            <a:r>
              <a:rPr/>
              <a:t>with </a:t>
            </a:r>
            <a:r>
              <a:rPr>
                <a:latin typeface="Courier"/>
              </a:rPr>
              <a:t>nested</a:t>
            </a:r>
          </a:p>
          <a:p>
            <a:pPr lvl="2" indent="0">
              <a:buNone/>
            </a:pPr>
            <a:r>
              <a:rPr>
                <a:latin typeface="Courier"/>
              </a:rPr>
              <a:t>lvl2
lvl2
lvl2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Second heading level with </a:t>
            </a:r>
            <a:r>
              <a:rPr b="1">
                <a:latin typeface="Courier"/>
              </a:rPr>
              <a:t>code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Syntax highlighting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solidFill>
                  <a:srgbClr val="06287E"/>
                </a:solidFill>
                <a:latin typeface="Courier"/>
              </a:rPr>
              <a:t>id</a:t>
            </a:r>
            <a:r>
              <a:rPr>
                <a:solidFill>
                  <a:srgbClr val="007020"/>
                </a:solidFill>
                <a:latin typeface="Courier"/>
              </a:rPr>
              <a:t> ::</a:t>
            </a:r>
            <a:r>
              <a:rPr>
                <a:latin typeface="Courier"/>
              </a:rPr>
              <a:t> a </a:t>
            </a:r>
            <a:r>
              <a:rPr>
                <a:solidFill>
                  <a:srgbClr val="007020"/>
                </a:solidFill>
                <a:latin typeface="Courier"/>
              </a:rPr>
              <a:t>-&gt;</a:t>
            </a:r>
            <a:r>
              <a:rPr>
                <a:latin typeface="Courier"/>
              </a:rPr>
              <a:t> a</a:t>
            </a:r>
            <a:br/>
            <a:r>
              <a:rPr>
                <a:solidFill>
                  <a:srgbClr val="06287E"/>
                </a:solidFill>
                <a:latin typeface="Courier"/>
              </a:rPr>
              <a:t>id</a:t>
            </a:r>
            <a:r>
              <a:rPr>
                <a:latin typeface="Courier"/>
              </a:rPr>
              <a:t> x </a:t>
            </a:r>
            <a:r>
              <a:rPr>
                <a:solidFill>
                  <a:srgbClr val="007020"/>
                </a:solidFill>
                <a:latin typeface="Courier"/>
              </a:rPr>
              <a:t>=</a:t>
            </a:r>
            <a:r>
              <a:rPr>
                <a:latin typeface="Courier"/>
              </a:rPr>
              <a:t> x</a:t>
            </a:r>
          </a:p>
          <a:p>
            <a:pPr lvl="1"/>
            <a:r>
              <a:rPr/>
              <a:t>Nested</a:t>
            </a:r>
          </a:p>
          <a:p>
            <a:pPr lvl="1" indent="0">
              <a:buNone/>
            </a:pPr>
            <a:r>
              <a:rPr>
                <a:solidFill>
                  <a:srgbClr val="007020"/>
                </a:solidFill>
                <a:latin typeface="Courier"/>
              </a:rPr>
              <a:t>g ::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902000"/>
                </a:solidFill>
                <a:latin typeface="Courier"/>
              </a:rPr>
              <a:t>Int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07020"/>
                </a:solidFill>
                <a:latin typeface="Courier"/>
              </a:rPr>
              <a:t>-&gt;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902000"/>
                </a:solidFill>
                <a:latin typeface="Courier"/>
              </a:rPr>
              <a:t>Int</a:t>
            </a:r>
            <a:br/>
            <a:r>
              <a:rPr>
                <a:latin typeface="Courier"/>
              </a:rPr>
              <a:t>g x </a:t>
            </a:r>
            <a:r>
              <a:rPr>
                <a:solidFill>
                  <a:srgbClr val="007020"/>
                </a:solidFill>
                <a:latin typeface="Courier"/>
              </a:rPr>
              <a:t>=</a:t>
            </a:r>
            <a:r>
              <a:rPr>
                <a:latin typeface="Courier"/>
              </a:rPr>
              <a:t> x </a:t>
            </a:r>
            <a:r>
              <a:rPr>
                <a:solidFill>
                  <a:srgbClr val="666666"/>
                </a:solidFill>
                <a:latin typeface="Courier"/>
              </a:rPr>
              <a:t>*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3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Two column 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1"/>
            <a:r>
              <a:rPr/>
              <a:t>A total alternative for </a:t>
            </a:r>
            <a:r>
              <a:rPr>
                <a:latin typeface="Courier"/>
              </a:rPr>
              <a:t>head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safeHead :: [a] -&gt; Maybe a
safeHead [] = Nothing
safeHead (x:_) = Just x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7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2021-10-04T19:20:09Z</dcterms:created>
  <dcterms:modified xsi:type="dcterms:W3CDTF">2021-10-04T19:20:09Z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