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 </a:t>
            </a:r>
            <a:r>
              <a:rPr/>
              <a:t>with </a:t>
            </a:r>
            <a:r>
              <a:rPr>
                <a:latin typeface="Courier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urier"/>
              </a:rPr>
              <a:t>inline code</a:t>
            </a:r>
          </a:p>
          <a:p>
            <a:pPr lvl="1" indent="0">
              <a:buNone/>
            </a:pPr>
            <a:r>
              <a:rPr>
                <a:latin typeface="Courier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urier"/>
              </a:rPr>
              <a:t>nested</a:t>
            </a:r>
          </a:p>
          <a:p>
            <a:pPr lvl="2" indent="0">
              <a:buNone/>
            </a:pPr>
            <a:r>
              <a:rPr>
                <a:latin typeface="Courier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urier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 </a:t>
            </a:r>
            <a:r>
              <a:rPr/>
              <a:t>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solidFill>
                  <a:srgbClr val="007020"/>
                </a:solidFill>
                <a:latin typeface="Courier"/>
              </a:rPr>
              <a:t> ::</a:t>
            </a:r>
            <a:r>
              <a:rPr>
                <a:latin typeface="Courier"/>
              </a:rPr>
              <a:t> a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a</a:t>
            </a:r>
            <a:br/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urier"/>
              </a:rPr>
              <a:t>g ::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br/>
            <a:r>
              <a:rPr>
                <a:latin typeface="Courier"/>
              </a:rPr>
              <a:t>g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 </a:t>
            </a:r>
            <a:r>
              <a:rPr/>
              <a:t>column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urier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2021-10-04T18:38:08Z</dcterms:created>
  <dcterms:modified xsi:type="dcterms:W3CDTF">2021-10-04T18:38:08Z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