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6" Type="http://schemas.openxmlformats.org/officeDocument/2006/relationships/viewProps" Target="viewProps.xml" /><Relationship Id="rId5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8" Type="http://schemas.openxmlformats.org/officeDocument/2006/relationships/tableStyles" Target="tableStyles.xml" /><Relationship Id="rId7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eaLnBrk="1" hangingPunct="1" latinLnBrk="0" rtl="0">
        <a:spcBef>
          <a:spcPct val="0"/>
        </a:spcBef>
        <a:buNone/>
        <a:defRPr kern="1200"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457200" eaLnBrk="1" hangingPunct="1" indent="-342900" latinLnBrk="0" marL="342900" rtl="0">
        <a:spcBef>
          <a:spcPct val="20000"/>
        </a:spcBef>
        <a:buFont typeface="Arial"/>
        <a:buChar char="•"/>
        <a:defRPr kern="1200" sz="3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ct val="20000"/>
        </a:spcBef>
        <a:buFont typeface="Arial"/>
        <a:buChar char="–"/>
        <a:defRPr kern="1200" sz="2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ct val="20000"/>
        </a:spcBef>
        <a:buFont typeface="Arial"/>
        <a:buChar char="–"/>
        <a:defRPr kern="1200" sz="20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ct val="20000"/>
        </a:spcBef>
        <a:buFont typeface="Arial"/>
        <a:buChar char="»"/>
        <a:defRPr kern="1200" sz="20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Header with </a:t>
            </a:r>
            <a:r>
              <a:rPr>
                <a:latin typeface="Consolas"/>
              </a:rPr>
              <a:t>inline code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nsolas"/>
              </a:rPr>
              <a:t>Code at level 0</a:t>
            </a:r>
          </a:p>
          <a:p>
            <a:pPr lvl="1"/>
            <a:r>
              <a:rPr/>
              <a:t>Bullet item with </a:t>
            </a:r>
            <a:r>
              <a:rPr>
                <a:latin typeface="Consolas"/>
              </a:rPr>
              <a:t>inline code</a:t>
            </a:r>
          </a:p>
          <a:p>
            <a:pPr lvl="1" indent="0">
              <a:buNone/>
            </a:pPr>
            <a:r>
              <a:rPr>
                <a:latin typeface="Consolas"/>
              </a:rPr>
              <a:t>Code block at level 1</a:t>
            </a:r>
          </a:p>
          <a:p>
            <a:pPr lvl="2"/>
            <a:r>
              <a:rPr/>
              <a:t>with </a:t>
            </a:r>
            <a:r>
              <a:rPr>
                <a:latin typeface="Consolas"/>
              </a:rPr>
              <a:t>nested</a:t>
            </a:r>
          </a:p>
          <a:p>
            <a:pPr lvl="2" indent="0">
              <a:buNone/>
            </a:pPr>
            <a:r>
              <a:rPr>
                <a:latin typeface="Consolas"/>
              </a:rPr>
              <a:t>lvl2
lvl2
lvl2</a:t>
            </a:r>
          </a:p>
          <a:p>
            <a:pPr lvl="0" marL="0" indent="0">
              <a:spcBef>
                <a:spcPts val="3000"/>
              </a:spcBef>
              <a:buNone/>
            </a:pPr>
            <a:r>
              <a:rPr b="1"/>
              <a:t>Second heading level with </a:t>
            </a:r>
            <a:r>
              <a:rPr b="1">
                <a:latin typeface="Consolas"/>
              </a:rPr>
              <a:t>code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Syntax highlighting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solidFill>
                  <a:srgbClr val="06287E"/>
                </a:solidFill>
                <a:latin typeface="Consolas"/>
              </a:rPr>
              <a:t>id</a:t>
            </a:r>
            <a:r>
              <a:rPr>
                <a:solidFill>
                  <a:srgbClr val="007020"/>
                </a:solidFill>
                <a:latin typeface="Consolas"/>
              </a:rPr>
              <a:t> ::</a:t>
            </a:r>
            <a:r>
              <a:rPr>
                <a:latin typeface="Consolas"/>
              </a:rPr>
              <a:t> a </a:t>
            </a:r>
            <a:r>
              <a:rPr>
                <a:solidFill>
                  <a:srgbClr val="007020"/>
                </a:solidFill>
                <a:latin typeface="Consolas"/>
              </a:rPr>
              <a:t>-&gt;</a:t>
            </a:r>
            <a:r>
              <a:rPr>
                <a:latin typeface="Consolas"/>
              </a:rPr>
              <a:t> a</a:t>
            </a:r>
            <a:br/>
            <a:r>
              <a:rPr>
                <a:solidFill>
                  <a:srgbClr val="06287E"/>
                </a:solidFill>
                <a:latin typeface="Consolas"/>
              </a:rPr>
              <a:t>id</a:t>
            </a:r>
            <a:r>
              <a:rPr>
                <a:latin typeface="Consolas"/>
              </a:rPr>
              <a:t> x </a:t>
            </a:r>
            <a:r>
              <a:rPr>
                <a:solidFill>
                  <a:srgbClr val="007020"/>
                </a:solidFill>
                <a:latin typeface="Consolas"/>
              </a:rPr>
              <a:t>=</a:t>
            </a:r>
            <a:r>
              <a:rPr>
                <a:latin typeface="Consolas"/>
              </a:rPr>
              <a:t> x</a:t>
            </a:r>
          </a:p>
          <a:p>
            <a:pPr lvl="1"/>
            <a:r>
              <a:rPr/>
              <a:t>Nested</a:t>
            </a:r>
          </a:p>
          <a:p>
            <a:pPr lvl="1" indent="0">
              <a:buNone/>
            </a:pPr>
            <a:r>
              <a:rPr>
                <a:solidFill>
                  <a:srgbClr val="007020"/>
                </a:solidFill>
                <a:latin typeface="Consolas"/>
              </a:rPr>
              <a:t>g ::</a:t>
            </a:r>
            <a:r>
              <a:rPr>
                <a:latin typeface="Consolas"/>
              </a:rPr>
              <a:t> </a:t>
            </a:r>
            <a:r>
              <a:rPr>
                <a:solidFill>
                  <a:srgbClr val="902000"/>
                </a:solidFill>
                <a:latin typeface="Consolas"/>
              </a:rPr>
              <a:t>Int</a:t>
            </a:r>
            <a:r>
              <a:rPr>
                <a:latin typeface="Consolas"/>
              </a:rPr>
              <a:t> </a:t>
            </a:r>
            <a:r>
              <a:rPr>
                <a:solidFill>
                  <a:srgbClr val="007020"/>
                </a:solidFill>
                <a:latin typeface="Consolas"/>
              </a:rPr>
              <a:t>-&gt;</a:t>
            </a:r>
            <a:r>
              <a:rPr>
                <a:latin typeface="Consolas"/>
              </a:rPr>
              <a:t> </a:t>
            </a:r>
            <a:r>
              <a:rPr>
                <a:solidFill>
                  <a:srgbClr val="902000"/>
                </a:solidFill>
                <a:latin typeface="Consolas"/>
              </a:rPr>
              <a:t>Int</a:t>
            </a:r>
            <a:br/>
            <a:r>
              <a:rPr>
                <a:latin typeface="Consolas"/>
              </a:rPr>
              <a:t>g x </a:t>
            </a:r>
            <a:r>
              <a:rPr>
                <a:solidFill>
                  <a:srgbClr val="007020"/>
                </a:solidFill>
                <a:latin typeface="Consolas"/>
              </a:rPr>
              <a:t>=</a:t>
            </a:r>
            <a:r>
              <a:rPr>
                <a:latin typeface="Consolas"/>
              </a:rPr>
              <a:t> x </a:t>
            </a:r>
            <a:r>
              <a:rPr>
                <a:solidFill>
                  <a:srgbClr val="666666"/>
                </a:solidFill>
                <a:latin typeface="Consolas"/>
              </a:rPr>
              <a:t>*</a:t>
            </a:r>
            <a:r>
              <a:rPr>
                <a:latin typeface="Consolas"/>
              </a:rPr>
              <a:t> </a:t>
            </a:r>
            <a:r>
              <a:rPr>
                <a:solidFill>
                  <a:srgbClr val="40A070"/>
                </a:solidFill>
                <a:latin typeface="Consolas"/>
              </a:rPr>
              <a:t>3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Two column 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lvl="1"/>
            <a:r>
              <a:rPr/>
              <a:t>A total alternative for </a:t>
            </a:r>
            <a:r>
              <a:rPr>
                <a:latin typeface="Consolas"/>
              </a:rPr>
              <a:t>head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nsolas"/>
              </a:rPr>
              <a:t>safeHead :: [a] -&gt; Maybe a
safeHead [] = Nothing
safeHead (x:_) = Just x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2021-10-04T19:19:57Z</dcterms:created>
  <dcterms:modified xsi:type="dcterms:W3CDTF">2021-10-04T19:19:57Z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