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eaLnBrk="1" hangingPunct="1" latinLnBrk="0" rtl="0">
        <a:spcBef>
          <a:spcPct val="0"/>
        </a:spcBef>
        <a:buNone/>
        <a:defRPr kern="1200"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457200" eaLnBrk="1" hangingPunct="1" indent="-342900" latinLnBrk="0" marL="342900" rtl="0">
        <a:spcBef>
          <a:spcPct val="20000"/>
        </a:spcBef>
        <a:buFont typeface="Arial"/>
        <a:buChar char="•"/>
        <a:defRPr kern="1200" sz="32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indent="-285750" latinLnBrk="0" marL="742950" rtl="0">
        <a:spcBef>
          <a:spcPct val="20000"/>
        </a:spcBef>
        <a:buFont typeface="Arial"/>
        <a:buChar char="–"/>
        <a:defRPr kern="1200" sz="2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indent="-228600" latinLnBrk="0" marL="11430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indent="-228600" latinLnBrk="0" marL="1600200" rtl="0">
        <a:spcBef>
          <a:spcPct val="20000"/>
        </a:spcBef>
        <a:buFont typeface="Arial"/>
        <a:buChar char="–"/>
        <a:defRPr kern="1200" sz="20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indent="-228600" latinLnBrk="0" marL="2057400" rtl="0">
        <a:spcBef>
          <a:spcPct val="20000"/>
        </a:spcBef>
        <a:buFont typeface="Arial"/>
        <a:buChar char="»"/>
        <a:defRPr kern="1200" sz="20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indent="-228600" latinLnBrk="0" marL="25146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indent="-228600" latinLnBrk="0" marL="29718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indent="-228600" latinLnBrk="0" marL="34290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indent="-228600" latinLnBrk="0" marL="3886200" rtl="0">
        <a:spcBef>
          <a:spcPct val="20000"/>
        </a:spcBef>
        <a:buFont typeface="Arial"/>
        <a:buChar char="•"/>
        <a:defRPr kern="1200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4572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4572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4572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4572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4572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4572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4572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4572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