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</a:t>
            </a:r>
            <a:r>
              <a:rPr/>
              <a:t> </a:t>
            </a:r>
            <a:r>
              <a:rPr/>
              <a:t>notes</a:t>
            </a:r>
            <a:r>
              <a:rPr/>
              <a:t> </a:t>
            </a:r>
            <a:r>
              <a:rPr/>
              <a:t>here:</a:t>
            </a:r>
            <a:r>
              <a:rPr/>
              <a:t> </a:t>
            </a:r>
            <a:r>
              <a:rPr/>
              <a:t>this</a:t>
            </a:r>
            <a:r>
              <a:rPr/>
              <a:t> </a:t>
            </a: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  <a:r>
              <a:rPr/>
              <a:t> </a:t>
            </a:r>
            <a:r>
              <a:rPr/>
              <a:t>should</a:t>
            </a:r>
            <a:r>
              <a:rPr/>
              <a:t> </a:t>
            </a:r>
            <a:r>
              <a:rPr/>
              <a:t>use</a:t>
            </a:r>
            <a:r>
              <a:rPr/>
              <a:t> </a:t>
            </a:r>
            <a:r>
              <a:rPr/>
              <a:t>the</a:t>
            </a:r>
            <a:r>
              <a:rPr/>
              <a:t> </a:t>
            </a:r>
            <a:r>
              <a:rPr/>
              <a:t>Blank</a:t>
            </a:r>
            <a:r>
              <a:rPr/>
              <a:t> </a:t>
            </a:r>
            <a:r>
              <a:rPr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First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