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Blank</a:t>
            </a:r>
            <a:r>
              <a:rPr/>
              <a:t> </a:t>
            </a:r>
            <a:r>
              <a:rPr/>
              <a:t>slides</a:t>
            </a:r>
            <a:r>
              <a:rPr/>
              <a:t> </a:t>
            </a:r>
            <a:r>
              <a:rPr/>
              <a:t>can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3" Type="http://schemas.openxmlformats.org/officeDocument/2006/relationships/image" Target="../media/image3.jpg" /><Relationship Id="rId2" Type="http://schemas.openxmlformats.org/officeDocument/2006/relationships/image" Target="../media/image2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Section</a:t>
            </a:r>
            <a:r>
              <a:rPr/>
              <a:t> </a:t>
            </a:r>
            <a:r>
              <a:rPr/>
              <a:t>Header</a:t>
            </a:r>
            <a:r>
              <a:rPr/>
              <a:t> </a:t>
            </a:r>
            <a:r>
              <a:rPr/>
              <a:t>(with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