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notesMaster" Target="notesMasters/notesMaster1.xml" /><Relationship Id="rId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2" Type="http://schemas.openxmlformats.org/officeDocument/2006/relationships/tableStyles" Target="tableStyles.xml" /><Relationship Id="rId11" Type="http://schemas.openxmlformats.org/officeDocument/2006/relationships/theme" Target="theme/theme1.xml" /><Relationship Id="rId10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Blank </a:t>
            </a:r>
            <a:r>
              <a:rPr/>
              <a:t>slides </a:t>
            </a:r>
            <a:r>
              <a:rPr/>
              <a:t>can </a:t>
            </a:r>
            <a:r>
              <a:rPr/>
              <a:t>have </a:t>
            </a:r>
            <a:r>
              <a:rPr/>
              <a:t>background </a:t>
            </a:r>
            <a:r>
              <a:rPr/>
              <a:t>images.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3" Type="http://schemas.openxmlformats.org/officeDocument/2006/relationships/image" Target="../media/image3.jpg" /><Relationship Id="rId2" Type="http://schemas.openxmlformats.org/officeDocument/2006/relationships/image" Target="../media/image2.jp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Section </a:t>
            </a:r>
            <a:r>
              <a:rPr/>
              <a:t>Header </a:t>
            </a:r>
            <a:r>
              <a:rPr/>
              <a:t>(with </a:t>
            </a:r>
            <a:r>
              <a:rPr/>
              <a:t>background </a:t>
            </a:r>
            <a:r>
              <a:rPr/>
              <a:t>image)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slide has a moon background.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slide has a movie background.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Background images work in two-column layout.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</a:t>
            </a:r>
            <a:r>
              <a:rPr/>
              <a:t>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You can have images on slides that have background images: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2021-10-04T18:38:05Z</dcterms:created>
  <dcterms:modified xsi:type="dcterms:W3CDTF">2021-10-04T18:38:05Z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