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notesMasters/notesMaster1.xml" ContentType="application/vnd.openxmlformats-officedocument.presentationml.notesMaster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33"/>
    <p:restoredTop autoAdjust="0" sz="94711"/>
  </p:normalViewPr>
  <p:slideViewPr>
    <p:cSldViewPr snapToGrid="0" snapToObjects="1">
      <p:cViewPr varScale="1">
        <p:scale>
          <a:sx d="100" n="84"/>
          <a:sy d="100" n="84"/>
        </p:scale>
        <p:origin x="1278" y="60"/>
      </p:cViewPr>
      <p:guideLst>
        <p:guide orient="horz" pos="216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notesMaster" Target="notesMasters/notesMaster1.xml" /><Relationship Id="rId10" Type="http://schemas.openxmlformats.org/officeDocument/2006/relationships/viewProps" Target="viewProps.xml" /><Relationship Id="rId9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12" Type="http://schemas.openxmlformats.org/officeDocument/2006/relationships/tableStyles" Target="tableStyles.xml" /><Relationship Id="rId11" Type="http://schemas.openxmlformats.org/officeDocument/2006/relationships/theme" Target="theme/theme1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C1CCF-B725-44A7-AA57-5E433BD85C9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DFEC3-8487-43E8-A154-7C12CBC1F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09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2" Type="http://schemas.openxmlformats.org/officeDocument/2006/relationships/slide" Target="../slides/slide6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Blank slides can have background images.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6</a:t>
            </a:fld>
            <a:endParaRPr lang="en-US"/>
          </a:p>
        </p:txBody>
      </p:sp>
    </p:spTree>
  </p:cSld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theme/theme1.xml" Type="http://schemas.openxmlformats.org/officeDocument/2006/relationships/theme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eaLnBrk="1" hangingPunct="1" latinLnBrk="0" rtl="0">
        <a:spcBef>
          <a:spcPct val="0"/>
        </a:spcBef>
        <a:buNone/>
        <a:defRPr kern="1200"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457200" eaLnBrk="1" hangingPunct="1" indent="-342900" latinLnBrk="0" marL="342900" rtl="0">
        <a:spcBef>
          <a:spcPct val="20000"/>
        </a:spcBef>
        <a:buFont typeface="Arial"/>
        <a:buChar char="•"/>
        <a:defRPr kern="1200" sz="32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indent="-285750" latinLnBrk="0" marL="742950" rtl="0">
        <a:spcBef>
          <a:spcPct val="20000"/>
        </a:spcBef>
        <a:buFont typeface="Arial"/>
        <a:buChar char="–"/>
        <a:defRPr kern="1200" sz="2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indent="-228600" latinLnBrk="0" marL="1143000" rtl="0">
        <a:spcBef>
          <a:spcPct val="20000"/>
        </a:spcBef>
        <a:buFont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indent="-228600" latinLnBrk="0" marL="1600200" rtl="0">
        <a:spcBef>
          <a:spcPct val="20000"/>
        </a:spcBef>
        <a:buFont typeface="Arial"/>
        <a:buChar char="–"/>
        <a:defRPr kern="1200" sz="20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indent="-228600" latinLnBrk="0" marL="2057400" rtl="0">
        <a:spcBef>
          <a:spcPct val="20000"/>
        </a:spcBef>
        <a:buFont typeface="Arial"/>
        <a:buChar char="»"/>
        <a:defRPr kern="1200" sz="20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indent="-228600" latinLnBrk="0" marL="25146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indent="-228600" latinLnBrk="0" marL="29718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indent="-228600" latinLnBrk="0" marL="34290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indent="-228600" latinLnBrk="0" marL="38862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4572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1.jpg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.jpg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.jpg" /></Relationships>
</file>

<file path=ppt/slides/_rels/slide4.xml.rels><?xml version="1.0" encoding="UTF-8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image" Target="../media/image1.jpg" /></Relationships>
</file>

<file path=ppt/slides/_rels/slide5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Relationship Id="rId3" Type="http://schemas.openxmlformats.org/officeDocument/2006/relationships/image" Target="../media/image2.jpg" /><Relationship Id="rId2" Type="http://schemas.openxmlformats.org/officeDocument/2006/relationships/image" Target="../media/image1.jpg" /></Relationships>
</file>

<file path=ppt/slides/_rels/slide6.xml.rels><?xml version="1.0" encoding="UTF-8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2.jp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3000" b="-23000"/>
          </a:stretch>
        </a:blipFill>
        <a:effects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/>
          <a:p>
            <a:pPr lvl="0" marL="0" indent="0">
              <a:buNone/>
            </a:pPr>
            <a:r>
              <a:rPr/>
              <a:t>Section Header (with background image)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s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This slide has a moon background.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3000" b="-23000"/>
          </a:stretch>
        </a:blipFill>
        <a:effects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This slide has a movie background.</a:t>
            </a:r>
          </a:p>
        </p:txBody>
      </p:sp>
    </p:spTree>
  </p:cSld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3000" b="-23000"/>
          </a:stretch>
        </a:blipFill>
        <a:effects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 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sz="half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Background images work in two-column layout.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hello</a:t>
            </a:r>
          </a:p>
        </p:txBody>
      </p:sp>
    </p:spTree>
  </p:cSld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3000" b="-23000"/>
          </a:stretch>
        </a:blipFill>
        <a:effects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/>
          <a:p>
            <a:pPr lvl="0" marL="0" indent="0">
              <a:buNone/>
            </a:pPr>
            <a:r>
              <a:rPr/>
              <a:t>Slide 4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idx="2" sz="half" type="body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You can have images on slides that have background images:</a:t>
            </a:r>
          </a:p>
        </p:txBody>
      </p:sp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568700" y="381000"/>
            <a:ext cx="5105400" cy="51054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3568700" y="5600700"/>
            <a:ext cx="51054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An image</a:t>
            </a:r>
          </a:p>
        </p:txBody>
      </p:sp>
    </p:spTree>
  </p:cSld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7000" b="-17000"/>
          </a:stretch>
        </a:blipFill>
        <a:effects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Office PowerPoint</Application>
  <PresentationFormat>On-screen Show (4:3)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2021-10-04T19:19:59Z</dcterms:created>
  <dcterms:modified xsi:type="dcterms:W3CDTF">2021-10-04T19:19:59Z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